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7: La vara de Aarón y la primera plaga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respondieron Moisés y Aarón a las instrucciones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Hicieron como él les mandó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Pidieron otra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Regresaron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Esperaron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Hicieron como él les mandó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respondieron Moisés y Aarón a las instrucciones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Moisés cuando habló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Ochenta y 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Ochenta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Moisés cuando habló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Aarón cuando habló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Ochenta y 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Ochenta y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Aarón cuando habló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convirtió la vara de Aarón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rama florida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 dragón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la vara de Aarón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llamó Faraón para imitar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sabios y encantadores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ancianos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sus capataces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sacerdotes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sabios y encantadores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llamó Faraón para imitar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función tendría Aarón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profeta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capitán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juez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escriba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la vara de Aarón con las varas de los encantadores?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quebró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tragó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convirtió en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devolvió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tragó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la vara de Aarón con las varas de los encantadores?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el corazón de Faraón después de la señal de las varas?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humilló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Creyó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endureció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Dejó salir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endureció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el corazón de Faraón después de la señal de las varas?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debía encontrarse Moisés con Faraón por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orilla del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orilla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 encontrarse Moisés con Faraón por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mensaje debía repetir Moisés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 ir a mi pueblo para que me sirva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 el trono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Construye un altar junto al Nilo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Libera sólo 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Deja ir a mi pueblo para que me sirva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debía repetir Moisés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convertiría el agua del río al ser golpeada?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convertiría el agua del río al ser golpeada?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 profeta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función tendría Aarón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con los peces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multiplicarían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convertirían en ranas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Huirían a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Morirían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los peces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aguas debía Aarón extender la vara?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sobre 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sobre los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ríos, arroyos, estanques y depósitos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ríos, arroyos, estanques y depósitos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aguas debía Aarón extender la vara?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habría sangre además de los ríos?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recipientes de madera y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en los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casas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recipientes de madera y de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habría sangre además de los ríos?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¿Pudieron beber los egipcios del río después de la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el agua quedó limpia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No, el río se corrompió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Faraón pudo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los magos pudieron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No, el río se corrompió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¿Pudieron beber los egipcios del río después de la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egipcios para conseguir agua potable?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Viajaron a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Recogieron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Cavaron pozos alrededor del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Pidieron agua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Cavaron pozos alrededor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egipcios para conseguir agua potable?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comunicar Moisés a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secretos de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que Dios le mandara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leyes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genealogía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pasó después de que el SEÑOR hirió 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pasó después de que el SEÑOR hirió 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7: La vara de Aarón y la primera plaga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 lo que Dios le mandara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comunicar Moisés a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multiplicaría Dios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carros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ciudades de almacenamiento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señales y maravillas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rebaños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señales y maravillas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multiplicaría Dios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aprenderían los egipcios cuando Dios extendiera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Aarón era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Moisés era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Nilo era invencible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él es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él es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aprenderían los egipcios cuando Dios extendiera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7: La vara de Aarón y la primera plaga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