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6: Dios promete liberar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recordó Dios al oír el gemido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vara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palacio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huida 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recordó Dios al oír el gemido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prometió Dios sacar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tierra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las cargas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casa de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las ciudades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las cargas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prometió Dios sacar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dijo Dios que redimiría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ejército hebreo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brazo extendido y grandes juicios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negociaciones secretas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brazo extendido y grandes juicios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dijo Dios que redimiría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relación establecería Dios con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haría vasallos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enviaría 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convertiría en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tomaría por pueblo y sería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tomaría por pueblo y sería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establecería Dios con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¿Como qué daría Dios la tierra prometida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préstamo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refugio temporal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daría Dios la tierra prometida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Dios que haría Faraón bajo una mano fuerte?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Dejaría ir a Israel y lo expulsaría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convertiría en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Entregaría su corona 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Huiría hacia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escuchó Israel el mensaje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conocían a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angustia de espíritu y la dura servidumbre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ya eran libres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habían partido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angustia de espíritu y la dura servidumbre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escuchó Israel el mensaje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pedir nuevamente Moisés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redujera los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entregara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dejara salir a los hijos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viajara al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dejara salir a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pedir nuevamente Moisés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Moisés su dificultad para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Sin conocimiento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Incapaz de oír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Demasiado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Incircunciso de labios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Incircunciso de labios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Moisés su dificultad para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dio Dios instrucciones para sacar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Jetro y Séfora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Coré y 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Rubén y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dio Dios instrucciones para sacar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primogénito de Israel mencionado en la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primogénito de Israel mencionado en la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Dejaría ir a Israel y lo expulsaría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Dios que haría Faraón bajo una mano fuerte?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llamaban los tres hijos de Leví?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Nadab, Abiú y 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Coré, Nefeg y Zicri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Gersón, Coat y Merari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Hanoc, Falú y Carmi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Gersón, Coat y Merari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los tres hijos de Leví?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fueron los padres de Aarón y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Jetro y Séfora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Coré y Elisabet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 y 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Amram y Jocabed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Amram y Jocabed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fueron los padres de Aarón y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esposa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Séfora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Jocabed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Miriam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Elisabet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esposa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¿Cuáles fueron los cuatro hijos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Gersón, Coat, Merari y 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Nadab, Abiú, Eleazar e Itamar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Rubén, Simeón, Leví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Hanoc, Falú, Hezrón y Carmi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Nadab, Abiú, Eleazar e Itamar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¿Cuáles fueron los cuatro hijos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fue hijo de Eleazar?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Nahasón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hijo de Eleazar?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nombre se identificó Dios ante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rey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dios del Nilo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hablaron a Faraón para sacar a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 y 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Nadab y Abiú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Jetro y 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 y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hablaron a Faraón para sacar a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6: Dios promete liberar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nombre se identificó Dios ante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había aparecido Dios a Abraham, Isaac y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rey guerrero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sacerdote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Dios Omnipotente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capitán de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Dios Omnipotente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había aparecido Dios a Abraham, Isaac y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tierra había prometido Dios a los patriarcas?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tierra había prometido Dios a los patriarcas?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6: Dios promete liberar a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