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6: Dios promete liberar a Israel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recordó Dios al oír el gemido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pacto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vara de 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palacio de 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huida a 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Su pacto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recordó Dios al oír el gemido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qué prometió Dios sacar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la tierra de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las cargas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la casa de Jetro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las ciudades de 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las cargas 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prometió Dios sacar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¿Con qué dijo Dios que redimiría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oro y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un ejército hebreo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brazo extendido y grandes juicios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negociaciones secretas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brazo extendido y grandes juicios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dijo Dios que redimiría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relación establecería Dios con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haría vasallos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enviaría a Madián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convertiría en comerciantes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tomaría por pueblo y sería su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tomaría por pueblo y sería su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relación establecería Dios con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¿Como qué daría Dios la tierra prometida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heredad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préstamo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tributo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refugio temporal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Como heredad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¿Como qué daría Dios la tierra prometida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dijo Dios que haría Faraón bajo una mano fuerte?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Dejaría ir a Israel y lo expulsaría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convertiría en israelita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Entregaría su corona a 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Huiría hacia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no escuchó Israel el mensaje de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no conocían a Aarón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la angustia de espíritu y la dura servidumbre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ya eran libres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habían partido a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Por la angustia de espíritu y la dura servidumbre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no escuchó Israel el mensaje de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debía pedir nuevamente Moisés a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redujera los impuestos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entregara el palacio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dejara salir a los hijos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viajara al Sinaí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6:10-11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dejara salir a los hijos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 pedir nuevamente Moisés a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6:10-11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describió Moisés su dificultad para hablar?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Sin conocimiento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Incapaz de oír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Demasiado joven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Incircunciso de labios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Incircunciso de labios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describió Moisés su dificultad para hablar?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quiénes dio Dios instrucciones para sacar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Moisés y Aarón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Jetro y Séfora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Coré y Finees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Rubén y Simeón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Moisés y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quiénes dio Dios instrucciones para sacar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era el primogénito de Israel mencionado en la genealogía?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Leví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Rubén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José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Rubén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era el primogénito de Israel mencionado en la genealogía?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Dejaría ir a Israel y lo expulsaría 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Dios que haría Faraón bajo una mano fuerte?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 llamaban los tres hijos de Leví?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Nadab, Abiú y Eleazar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Coré, Nefeg y Zicri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Gersón, Coat y Merari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Hanoc, Falú y Carmi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Gersón, Coat y Merari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llamaban los tres hijos de Leví?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¿Quiénes fueron los padres de Aarón y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Jetro y Séfora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Coré y Elisabet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Leví y Lea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Amram y Jocabed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6:20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Amram y Jocabed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fueron los padres de Aarón y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6:20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 llamaba la esposa de Aarón?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Elisabet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Séfora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Jocabed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Miriam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6:23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Elisabet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llamaba la esposa de Aarón?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6:23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¿Cuáles fueron los cuatro hijos de Aarón?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Gersón, Coat, Merari y Coré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Nadab, Abiú, Eleazar e Itamar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Rubén, Simeón, Leví y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Hanoc, Falú, Hezrón y Carmi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6:23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Nadab, Abiú, Eleazar e Itamar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¿Cuáles fueron los cuatro hijos de Aarón?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6:23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fue hijo de Eleazar?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Nahasón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Finees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Gersón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6:25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Finees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fue hijo de Eleazar?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6:25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¿Con qué nombre se identificó Dios ante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rey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ángel de 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dios del Nilo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¿Quiénes hablaron a Faraón para sacar a Israel de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Rubén y Simeón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Nadab y Abiú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Jetro y Finees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Moisés y Aarón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6:26-27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Moisés y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hablaron a Faraón para sacar a Israel de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6:26-27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6: Dios promete liberar a Israel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nombre se identificó Dios ante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 había aparecido Dios a Abraham, Isaac y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un rey guerrero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sacerdote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Dios Omnipotente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capitán de ángeles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Como Dios Omnipotente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había aparecido Dios a Abraham, Isaac y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tierra había prometido Dios a los patriarcas?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Madián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Canaán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tierra había prometido Dios a los patriarcas?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6: Dios promete liberar a Israel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