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5: Faraón aumenta la carga de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material dejó Faraón de proporcionar para los ladrillos?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material dejó Faraón de proporcionar para los ladrillos?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debían recoger por sí mismos la paja?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egipcios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israelitas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ancianos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israelitas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debían recoger por sí mismos la paja?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¿Redujo Faraón la cantidad de ladrillos exigida?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Sí, la redujo a 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eliminó por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No, mantuvo la misma cuota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pidió ladrillos a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No, mantuvo la misma cuota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¿Redujo Faraón la cantidad de ladrillos exigida?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decía Faraón que el pueblo pedía ir a sacrificar?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tenía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había terminado el trabajo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Aarón era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estaba ocioso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estaba ocioso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decía Faraón que el pueblo pedía ir a sacrificar?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buscó el pueblo por toda la tierra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Rastrojo para usar como paja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Piedras para altares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Agua para beber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Leña para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Rastrojo para usar como paja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buscó el pueblo por toda la tierra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petición presentaron Moisés y Aarón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Deja ir a mi pueblo para celebrarme fiesta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Reduce la tarea de ladrillos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Entrega a Israel nuevas tierras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Permite que Aarón sea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exigían diariamente los capataces?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ofrenda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misma tarea de ladrillos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doble de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construcción de un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misma tarea de ladrillos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exigían diariamente los capataces?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golpeaban por no completar la cuota?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Moisés y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las parteras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capataces israelitas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magos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los capataces israelitas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golpeaban por no completar la cuota?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¿Ante quién se quejaron los capataces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Jetro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Aarón solamente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el pueblo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Ante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¿Ante quién se quejaron los capataces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respondió Faraón a la queja de los capataces?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Estáis ociosos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 tiene 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Os daré más paja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Podéis salir 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Estáis ociosos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Faraón a la queja de los capataces?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encontraron los capataces al salir de la presencia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Jetro y Séfora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Moisés y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magos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las parteras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Moisés y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encontraron los capataces al salir de la presencia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Deja ir a mi pueblo para celebrarme fiesta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petición presentaron Moisés y Aarón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dijeron los capataces que Moisés y Aarón habían causado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sus ciudades fueran destruidas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sus familias salieran libres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su olor fuera aborrecible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la cuota disminuyera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su olor fuera aborrecible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dijeron los capataces que Moisés y Aarón habían causado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acudió Moisés después de la queja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Jetro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magos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acudió Moisés después de la queja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preguntó Moisés a Dios acerca de su misión?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¿Para qué me enviaste?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¿Dónde está Aarón?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¿Cuándo volveré a Madián?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¿Quién construirá el arca?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¿Para qué me enviaste?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Moisés a Dios acerca de su misión?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 ocurrido desde que Moisés habló 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 salió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Faraón afligió más al pueblo y aún no había liberación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cuota de ladrillos disminuyó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Faraón reconoció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Faraón afligió más al pueblo y aún no había liberación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ocurrido desde que Moisés habló 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5: Faraón aumenta la carga de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respondió Faraón cuando oyó el nombre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Aceptó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Dijo que no lo conocía ni dejaría ir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Pidió ver una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Liberó sólo a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Dijo que no lo conocía ni dejaría ir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respondió Faraón cuando oyó el nombre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días de camino querían ir por el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días de camino querían ir por el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acusación hizo Faraón contra Moisés y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robaban los tesoros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habían destruido una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servían a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hacían cesar al pueblo de su trabajo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hacían cesar al pueblo de su trabajo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acusación hizo Faraón contra Moisés y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5: Faraón aumenta la carga de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