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40: La gloria de Dios llena el tabernáculo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se instalaba el altar del holocausto?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Delante de la entrada del tabernáculo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Dentro del lugar santísimo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norte de la mesa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Fuera del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Delante de la entrada del tabernáculo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instalaba el altar del holocausto?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 colocaba entre el tabernáculo y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fuente con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mesa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altar del incienso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fuente con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 colocaba entre el tabernáculo y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se consagraban el tabernáculo y sus objetos?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agua del 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polvo del Sinaí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aceite de la unción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vino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40:9-11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el aceite de la unción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se consagraban el tabernáculo y sus objetos?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40:9-11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Moisés con Aarón antes de vestirlo y ungirlo?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 dio las tablas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 entregó una corona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envió al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lavó con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lavó con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Moisés con Aarón antes de vestirlo y ungirlo?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carácter tendría el sacerdocio de los descendientes de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Perpetuo por sus generaciones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Temporal por un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durante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entrar en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Perpetuo por sus generaciones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carácter tendría el sacerdocio de los descendientes de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fecha debía levantarse el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primer día del primer 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día diez del séptimo 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día catorce del mes de Abib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último día del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respondió Moisés a las instrucciones recibidas?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Cambió el diseño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Hizo todo como el SEÑOR le mandó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Esperó 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Delegó toda la obra a 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Hizo todo como el SEÑOR le mandó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respondió Moisés a las instrucciones recibidas?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año después de salir de Egipto se levantó el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primer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séptimo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segundo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año 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segundo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año después de salir de Egipto se levantó el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colocó Moisés dentro del arca antes de instalarla?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incienso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testimonio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colocó Moisés dentro del arca antes de instalarla?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lado del tabernáculo quedó la mesa?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lado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lado sur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lado oriental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atrio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lado norte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lado del tabernáculo quedó la mesa?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lado colocó Moisés el candelero, frente a la mesa?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lado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lado sur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lado occidental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Fuera del tabernáculo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lado sur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lado colocó Moisés el candelero, frente a la mesa?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primer día del primer 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fecha debía levantarse el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quemó Moisés sobre el altar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Pan sin levadura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Incienso aromático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Aceite puro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Incienso aromático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quemó Moisés sobre el altar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se lavaban las manos y los pies en la fuente?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 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los artesanos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setenta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Moisés, Aarón y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40:30-32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Moisés, Aarón y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se lavaban las manos y los pies en la fuente?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40:30-32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sucedió cuando Moisés terminó toda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nube cubrió el tabernáculo y la gloria del SEÑOR lo llenó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pueblo volvió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arca desapareció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monte comenzó a temblar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40:33-34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Una nube cubrió el tabernáculo y la gloria del SEÑOR lo llenó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sucedió cuando Moisés terminó toda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40:33-34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no podía Moisés entrar en el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Aarón cerró la entrada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la nube y la gloria del SEÑOR lo llenaban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faltaba 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 sábado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la nube y la gloria del SEÑOR lo llenaban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no podía Moisés entrar en el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¿Cuándo continuaba Israel sus jornadas?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Cada mañana sin excepción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Cuando sonaba una campanilla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Cuando la nube se levantaba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durante la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40:36-37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Cuando la nube se levantaba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continuaba Israel sus jornadas?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40:36-37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objeto debía colocarse primero dentro y cubrirse con el velo?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arca del testimonio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candelero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fuente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manifestaba la presencia del SEÑOR sobre el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viento de día y lluvia de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estrella y arcoíris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humo todo el tiempo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nube de día y fuego de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nube de día y fuego de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manifestaba la presencia del SEÑOR sobre el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40: La gloria de Dios llena el tabernáculo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arca del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objeto debía colocarse primero dentro y cubrirse con el velo?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hacerse con las lámparas del candelero al instalarlo?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Guardarlas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Cubrirlas con el velo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Encenderlas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Llevarlas al atrio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Encenderlas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hacerse con las lámparas del candelero al instalarlo?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debía ponerse el altar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Fuera del atrio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Junto a la fuente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Detrás del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Delante del arca, frente al velo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Delante del arca, frente al velo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debía ponerse el altar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40: La gloria de Dios llena el tabernáculo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