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4: Moisés regresa a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le ocurrió a la mano de Moisés al sacarla de su pecho?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Quedó leprosa como la nieve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cubrió de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Quedó paralizada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Brilló como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Quedó leprosa como la nieve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ocurrió a la mano de Moisés al sacarla de su pecho?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pasó al volver Moisés a meter y sacar la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volvió de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Recobró su apariencia normal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Siguió leprosa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Desapareció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Recobró su apariencia normal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pasó al volver Moisés a meter y sacar la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se convertiría el agua del río derramada en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polvo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se convertiría el agua del río derramada en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dificultad presentó Moisés acerca de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conocía el idioma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Había perdido la voz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recordaba el mensaje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lento de boca y de 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Era lento de boca y de lengua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dificultad presentó Moisés acerca de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dijo Dios que había dado la boca al ser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dijo Dios que había dado la boca al ser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temía Moisés que dijera Israel acerca de su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el SEÑOR no se le había aparecido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Faraón ya había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Aarón era el enviado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debían permanecer 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prometió Dios hacer con la boca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Darle una nueva lengua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Enseñarle lo que debía hablar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Hacerlo cantar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Guardar silencio por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Enseñarle lo que debía hablar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Dios hacer con la boca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designado para hablar por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designado para hablar por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relación familiar tenía Aarón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su suegro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su primo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su hermano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Era su hermano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relación familiar tenía Aarón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reaccionaría Aarón al encontrarse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alegraría de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negaría a acompañarlo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Huiría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Pediría una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alegraría de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reaccionaría Aarón al encontrarse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llevar Moisés para realizar las señales?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incensario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vara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llevar Moisés para realizar las señales?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el SEÑOR no se le había aparecido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temía Moisés que dijera Israel acerca de su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permiso pidió Moisés a Jetro?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Llevar sus ovejas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Construir 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Volver a Egipto para ver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Permanecer en 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Volver a Egipto para ver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permiso pidió Moisés a Jetro?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podía Moisés regresar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Faraón lo había perdonado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 ya era libre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Jetro se había convertido en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Habían muerto quienes querían matarlo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Habían muerto quienes querían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podía Moisés regresar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llamó Dios a Israel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 hijo, mi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 siervo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 nación extranjera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 hijo, mi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Dios a Israel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usó Séfora para circuncidar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pedernal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cuchillo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piedra de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pedernal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usó Séfora para circuncidar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encontró Aarón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monte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encontró Aarón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tenía Moisés en la mano cuando Dios le preguntó?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rollo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antorcha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reunieron Moisés y Aarón al llegar?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magos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hijos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pastores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ancianos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los ancianos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reunieron Moisés y Aarón al llegar?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comunicó al pueblo las palabras dadas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Séfora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comunicó al pueblo las palabras dadas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respondió el pueblo al saber que Dios había visto su aflicción?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rebeló contra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Creyó, se inclinó y adoró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Pidió volver 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escondió de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Creyó, se inclinó y adoró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respondió el pueblo al saber que Dios había visto su aflicción?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4: Moisés regresa a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vara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tenía Moisés en la mano cuando Dios le preguntó?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se convirtió la vara al caer al suelo?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serpiente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una serpiente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se convirtió la vara al caer al suelo?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dónde debía tomar Moisés la serpiente?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centro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boca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la cola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la cola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dónde debía tomar Moisés la serpiente?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4: Moisés regresa a Egipto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