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39: Las vestiduras y la obra terminada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colocaron las piedras de ónix como memorial?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los hombros del efod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corona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cinturón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borde del manto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los hombros del efod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colocaron las piedras de ónix como memorial?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dimensiones tenía el pectoral ya terminado?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codos por un codo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palmo por un palmo, doblado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 codos por 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codo de diámetro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palmo por un palmo, doblado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dimensiones tenía el pectoral ya terminado?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filas de piedras colocaron en el pectoral?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39:10-13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filas de piedras colocaron en el pectoral?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39:10-13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piedras grabadas representaban a las tribus?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Veinticuatro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piedras grabadas representaban a las tribus?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metal formaba las cadenas trenzadas del pectoral?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Oro puro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Oro puro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metal formaba las cadenas trenzadas del pectoral?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quiénes se confeccionaron las vestiduras sagradas?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Aarón y sus hijos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Moisés y Josué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todos los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impedía que el pectoral se separara del efod?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cadena de 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cordón azul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broche de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cinta de lino blanco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cordón azul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impedía que el pectoral se separara del efod?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color cubría por completo el manto del efod?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Carmesí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Blanco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Azul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Dorado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Azul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color cubría por completo el manto del efod?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protegieron la abertura del cuello del manto?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una cadena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cuero de carnero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piedras de ónix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borde tejido para que no se rompiera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un borde tejido para que no se rompiera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protegieron la abertura del cuello del manto?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patrón se repetía en el borde inferior del manto?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campanilla y una granada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piedra y una flor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querubín y una estrella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rama y una copa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39:24-26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campanilla y una granada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patrón se repetía en el borde inferior del manto?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39:24-26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material hicieron las túnicas, mitras y ropa interior?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cuero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lino fino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seda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39:27-29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lino fino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material hicieron las túnicas, mitras y ropa interior?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39:27-29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Aarón y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quiénes se confeccionaron las vestiduras sagradas?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inscripción pusieron en la corona de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PACTO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GLORIA A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SANTIDAD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REY DE LAS TRIBUS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SANTIDAD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inscripción pusieron en la corona de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declaró el texto cuando terminó toda la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faltaban muchos objetos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Moisés rehízo las vestiduras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los artesanos abandonaron la obra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Israel hizo todo como el SEÑOR había mandado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Que Israel hizo todo como el SEÑOR había mandado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declaró el texto cuando terminó toda la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llevaron el tabernáculo terminado y todos sus objetos?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Bezaleel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llevaron el tabernáculo terminado y todos sus objetos?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Moisés después de inspeccionar la obra terminada?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devolvió a los artesanos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Bendijo al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Subió nuevamente al 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Desarmó el tabernáculo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Bendijo al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Moisés después de inspeccionar la obra terminada?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39: Las vestiduras y la obra terminada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integraron el oro en la tela del efod?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fundieron sobre la tela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cortaron en hilos y lo tejieron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usaron sólo en botones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pintaron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cortaron en hilos y lo tejieron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integraron el oro en la tela del efod?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unía las dos partes del efod?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velo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campanillas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hombreras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mitra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Las hombreras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unía las dos partes del efod?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nombres se grabaron en las piedras de ónix?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nombres de los artesanos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nombres de Moisés y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nombres de las fiestas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nombres de los hijos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nombres de los hijos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nombres se grabaron en las piedras de ónix?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39: Las vestiduras y la obra terminada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