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38: El altar, la fuente y el atrio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estaba construido el interior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Hueco y con tablas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Macizo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Lleno de arena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Cubierto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Hueco y con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estaba construido el interior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objetos se obtuvo el bronce para fabricar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las armas de 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espejos de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anillos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carros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los espejos de las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objetos se obtuvo el bronce para fabricar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servían las mujeres que entregaron sus espejos?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del lugar santísimo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entrada de la tienda de reunión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entrada de la tienda de reunión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servían las mujeres que entregaron sus espejos?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longitud tuvieron las cortinas del lado sur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Quince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longitud tuvieron las cortinas del lado sur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metal se empleó en las bases de las columnas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38:10-17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metal se empleó en las bases de las columnas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38:10-17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mueble de cinco codos por lado se construyó en este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altar del holocausto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altar del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metal se empleó en los capiteles y molduras de las columnas?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38:10-17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metal se empleó en los capiteles y molduras de las columnas?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38:10-17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longitud tuvo la cortina bordada de la entrada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longitud tuvo la cortina bordada de la entrada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metal fueron todas las estacas del tabernáculo y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metal fueron todas las estacas del tabernáculo y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estuvo a cargo del registro de los materiales por orden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Itamar hijo de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Eleazar hijo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 hijo de 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Hur hijo de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Itamar hijo de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estuvo a cargo del registro de los materiales por orden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hizo todo lo que el SEÑOR había mandado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Miriam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todo lo que el SEÑOR había mandado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altar del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mueble de cinco codos por lado se construyó en este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especialidades se atribuyen a Aholiab?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Sacrificios y enseñanza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Gobierno y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Diseño, tejido y bordado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Música y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Diseño, tejido y bordado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especialidades se atribuyen a Aholiab?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daba cada persona contada para la plata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siclo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talento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Medio siclo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Medio siclo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daba cada persona contada para la plata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de veinte años o más fueron contados?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603,550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600,000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70,000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12,000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603,550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de veinte años o más fueron contados?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se usaron los cien talentos de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cubrir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las bases del santuario y del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fabricar 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las 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las bases del santuario y del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se usaron los cien talentos de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38: El altar, la fuente y el atrio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recubría el altar del holocausto terminado?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recubría el altar del holocausto terminado?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metal se fabricaron los recipientes y herramientas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metal se fabricaron los recipientes y herramientas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estructura de bronce se colocó dentro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cubierta sólida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cortina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enrejado en forma de 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enrejado en forma de 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estructura de bronce se colocó dentro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38: El altar, la fuente y el atrio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