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37: El mobiliario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material fabricó la cubierta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cubierta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lino bordado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fabricó la cubierta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fueron elaborados los querubines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Tallados en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Martillados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Tejidos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Moldeados en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Martillados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fueron elaborados los querubines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cubrían con sus alas los querubines terminados?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cubierta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entrada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cubierta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cubrían con sus alas los querubines terminados?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mueble construyó Bezaleel después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mueble construyó Bezaleel después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metal usó en los utensilios de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metal usó en los utensilios de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construyó personalmente el arca del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Aholiab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fabricó como una pieza de oro martillado?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37:17,22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fabricó como una pieza de oro martillado?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37:17,22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ramas laterales salían del candelero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ramas laterales salían del candelero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motivo vegetal decoraba las copas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Olivas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Almendras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motivo vegetal decoraba las copas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lámparas fabricó para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fabricó para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oro puro se empleó en el candelero y sus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Medio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talento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oro puro se empleó en el candelero y sus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construyó personalmente el arca del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altar pequeño construyó Bezaleel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del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del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doce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altar del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altar pequeño construyó Bezaleel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recubrimiento recibió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Cuero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recubrimiento recibió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anillos de oro tenía el altar del incienso para sus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de oro tenía el altar del incienso para sus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mezclas sagradas preparó Bezaleel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vino y la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aceite de la unción y el incienso aromático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pan y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sal y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aceite de la unción y el incienso aromático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mezclas sagradas preparó Bezaleel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37: El mobiliario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recubrió Bezaleel el arca por dentro y por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oro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recubrió Bezaleel el arca por dentro y por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anillos fundió para transportar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fundió para transportar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Bezaleel con las varas del arca después de cubrirlas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colocó sobre la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dejó fuera del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unió al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pasó por los anillos laterales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pasó por los anillos laterales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Bezaleel con las varas del arca después de cubrirlas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37: El mobiliario del santuario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