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37: El mobiliario del santuario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qué material fabricó la cubierta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oro puro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madera cubierta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 lino bordado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material fabricó la cubierta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fueron elaborados los querubines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Tallados en madera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Martillados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Tejidos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Moldeados en barro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Martillados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fueron elaborados los querubines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cubrían con sus alas los querubines terminados?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cubierta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entrada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cubierta del arca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cubrían con sus alas los querubines terminados?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mueble construyó Bezaleel después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fuente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mesa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 mesa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mueble construyó Bezaleel después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metal usó en los utensilios de la mesa?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 fino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Oro fino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metal usó en los utensilios de la mesa?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construyó personalmente el arca del testimonio?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Bezaleel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Aholiab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Josué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objeto fabricó como una pieza de oro martillado?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mesa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candelero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fuente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37:17,22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candelero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objeto fabricó como una pieza de oro martillado?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37:17,22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ramas laterales salían del candelero terminado?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ramas laterales salían del candelero terminado?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motivo vegetal decoraba las copas del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Uvas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Granadas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Olivas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Almendras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Almendras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motivo vegetal decoraba las copas del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¿Cuántas lámparas fabricó para el candelero?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¿Cuántas lámparas fabricó para el candelero?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oro puro se empleó en el candelero y sus utensilios?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Medio siclo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talento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Cien siclos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talento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oro puro se empleó en el candelero y sus utensilios?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Bezaleel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construyó personalmente el arca del testimonio?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altar pequeño construyó Bezaleel en este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del holocausto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del incienso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altar de doce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El altar del incienso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altar pequeño construyó Bezaleel en este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recubrimiento recibió el altar del incienso?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Cuero rojo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Oro puro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recubrimiento recibió el altar del incienso?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anillos de oro tenía el altar del incienso para sus varas?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Ninguno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anillos de oro tenía el altar del incienso para sus varas?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dos mezclas sagradas preparó Bezaleel al final?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vino y la harina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aceite de la unción y el incienso aromático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pan y el maná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sal y el agua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El aceite de la unción y el incienso aromático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dos mezclas sagradas preparó Bezaleel al final?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Éxodo 37: El mobiliario del santuario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recubrió Bezaleel el arca por dentro y por fuera?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oro puro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cuero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oro puro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recubrió Bezaleel el arca por dentro y por fuera?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¿Cuántos anillos fundió para transportar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¿Cuántos anillos fundió para transportar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Bezaleel con las varas del arca después de cubrirlas de 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colocó sobre la cubierta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dejó fuera del santuario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unió al candelero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Las pasó por los anillos laterales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Éxodo 37:4-5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pasó por los anillos laterales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Bezaleel con las varas del arca después de cubrirlas de 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Éxodo 37:4-5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37: El mobiliario del santuario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