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36: Comienza la construcción del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Moisés cuando ya había material suficiente?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dejaran de traer ofrendas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duplicaran las ofrendas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vendieran el sobrante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construyeran otro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dejaran de traer ofrendas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Moisés cuando ya había material suficiente?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material había reunido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Apenas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Suficiente y aun sobraba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para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Suficiente y aun sobraba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material había reunido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figuras incluyeron los artesanos en las diez cortinas?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Águilas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Querubines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figuras incluyeron los artesanos en las diez cortinas?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medía de largo cada cortina interior terminada?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Veintiocho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Veintiocho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medía de largo cada cortina interior terminada?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quedaron unidas las diez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dos conjuntos de 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cinco pares separados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en una sola pila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grupos de 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dos conjuntos de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quedaron unidas las diez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encabezaron la fabricación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Bezaleel y Aholiab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Nadab y 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broches de oro unieron las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broches de oro unieron las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cubierta construyeron con once piezas?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velo interior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entrada del atrio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cubierta de pelo de cabra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cubierta de pelo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cubierta construyeron con once piezas?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metal usaron en los broches de la cubierta de pelo de cabra?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metal usaron en los broches de la cubierta de pelo de cabra?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colocaron encima de la cubierta de cueros rojos de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cubierta de cueros de tejón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velo bordado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tablas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pan de la proposición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cubierta de cueros de tejón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colocaron encima de la cubierta de cueros rojos de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bases de plata sostuvieron las veinte tablas del lado 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bases de plata sostuvieron las veinte tablas del lado 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Bezaleel y Aholiab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encabezaron la fabricación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tablas formaron el extremo occidental incluyendo las esquinas?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36:27-30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tablas formaron el extremo occidental incluyendo las esquinas?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36:27-30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recubrimiento recibieron las tablas, sus anillos y las barras?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recubrimiento recibieron las tablas, sus anillos y las barras?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columnas prepararon para sostener el velo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columnas prepararon para sostener el velo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metal se usó para las cinco bases de la entrada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metal se usó para las cinco bases de la entrada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36: Comienza la construcción del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dado Dios a los trabajadores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Riquezas y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 e inteligencia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Autoridad militar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Sabiduría e inteligencia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dado Dios a los trabajadores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frecuencia seguía el pueblo llevando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vez al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los sábados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terminar la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Cada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frecuencia seguía el pueblo llevando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informaron los artesanos a Moisés acerca de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Faltaba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había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Nadie quería ayudar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pueblo traía más de lo necesario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pueblo traía más de lo necesario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informaron los artesanos a Moisés acerca de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36: Comienza la construcción del tabernáculo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