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35: El pueblo trae ofrendas para el tabernáculo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metales podían ofrecerse para el santuario?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Oro, plata y bronce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Hierro, plomo y estaño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Sólo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Acero y cobre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Oro, plata y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metales podían ofrecerse para el santuario?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¿Para cuáles dos prendas se necesitaban piedras de ónix y de engaste?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la túnica y la mitra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el efod y el pectoral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el velo y la cortina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las sandalias y el cinturón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Para el efod y el pectoral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cuáles dos prendas se necesitaban piedras de ónix y de engaste?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¿Quiénes debían acudir para fabricar lo que Dios había mandado?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soldados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comerciantes egipcios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sabios de corazón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niños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sabios de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debían acudir para fabricar lo que Dios había mandado?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alimento sagrado se menciona junto con la mesa y sus utensilios?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maná diario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cordero pascual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codornices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pan de la proposición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pan de la proposición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alimento sagrado se menciona junto con la mesa y sus utensilios?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movió al pueblo a traer sus ofrendas?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corazón dispuesto y un espíritu voluntario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orden de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temor a los artesanos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promesa de recibir pago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35:21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corazón dispuesto y un espíritu voluntario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movió al pueblo a traer sus ofrendas?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35:21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reunió Moisés para comunicar los mandatos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toda la congregación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Sólo a 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Sólo a los artesanos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habitantes de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¿Quiénes trajeron joyas de oro como ofrenda?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Sólo los príncipes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Hombres y mujeres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Sólo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egipcios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Hombres y mujeres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trajeron joyas de oro como ofrenda?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hacían las mujeres hábiles con sus 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Fundían el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Tallaban las piedras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Hilaban los materiales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Construían el altar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35:25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Hilaban los materiales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hacían las mujeres hábiles con sus 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35:25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material especial hilaron algunas mujeres llenas de sabiduría?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Hilo de cobre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Cuero de tejón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Madera de cedro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Pelo de cabra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35:26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Pelo de cabra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material especial hilaron algunas mujeres llenas de sabiduría?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35:26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aportaron los líderes para el efod y el pectoral?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Piedras de ónix y de engaste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Madera y bronce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Cuerdas y estacas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Pan y vino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35:27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Piedras de ónix y de engaste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aportaron los líderes para el efod y el pectoral?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35:27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aportaron los líderes para la iluminación y los perfumes?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Oro y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Aceite y especias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Lino y lana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Agua y sal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35:28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Aceite y especias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aportaron los líderes para la iluminación y los perfumes?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35:28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toda la congregación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reunió Moisés para comunicar los mandatos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carácter tuvo la ofrenda de hombres y mujeres?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Obligatorio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Secreto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Voluntario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Prestado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35:29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Voluntario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carácter tuvo la ofrenda de hombres y mujeres?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35:29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qué artesano volvió Moisés a presentar por nombre?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Josué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Eleazar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Caleb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Bezaleel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35:30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Bezaleel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artesano volvió Moisés a presentar por nombre?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35:30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habilidad adicional dio Dios a Bezaleel y Aholiab?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capacidad de enseñar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capacidad de gobernar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capacidad de profetizar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capacidad de guerrear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35:34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capacidad de enseñar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habilidad adicional dio Dios a Bezaleel y Aholiab?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35:34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clases de labores estaban capacitados los artesanos?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Sólo en carpintería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Diseño, bordado, tejido y trabajo de metales, piedras y madera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Únicamente en costura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Sólo en fundición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35:31-35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Diseño, bordado, tejido y trabajo de metales, piedras y madera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clases de labores estaban capacitados los artesanos?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35:31-35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35: El pueblo trae ofrendas para el tabernáculo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día declaró Moisés santo y de completo reposo?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primer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séptimo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sexto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día de luna nueva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séptimo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día declaró Moisés santo y de completo reposo?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 debía encenderse en las casas durante el sábado?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lámpara del santuario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Incienso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Aceite de la unción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 debía encenderse en las casas durante el sábado?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clase de persona debía traer una ofrenda para la obra?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Sólo el primogénito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Únicamente los ricos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Todo extranjero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persona generosa de corazón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persona generosa de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clase de persona debía traer una ofrenda para la obra?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35: El pueblo trae ofrendas para el tabernáculo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