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35: El pueblo trae ofrendas para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metales podían ofrecerse para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Oro, plata y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Hierro, plomo y estaño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Acero y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Oro, plata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metales podían ofrecerse para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cuáles dos prendas se necesitaban piedras de ónix y de engaste?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 túnica y la mitra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el efod y el pectoral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el velo y la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las sandalias y el cinturón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el efod y el pectoral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cuáles dos prendas se necesitaban piedras de ónix y de engaste?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debían acudir para fabricar lo que Dios había mandado?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comerciantes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sabios de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niños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sabios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debían acudir para fabricar lo que Dios había mandado?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alimento sagrado se menciona junto con la mesa y sus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maná diario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cordero pascual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pan de la proposición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pan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alimento sagrado se menciona junto con la mesa y sus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movió al pueblo a traer sus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corazón dispuesto y un espíritu voluntario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orden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temor a los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promesa de recibir pago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 corazón dispuesto y un espíritu voluntario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movió al pueblo a traer sus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reunió Moisés para comunicar los mandatos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toda la congregación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a los artesanos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habitantes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trajeron joyas de oro como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Hombres y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Hombres y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trajeron joyas de oro como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hacían las mujeres hábiles con sus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Fundían el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Tallaban las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Hilaban los materiales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Construían 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Hilaban los materiales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hacían las mujeres hábiles con sus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material especial hilaron algunas mujeres llenas de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Hilo de cobre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Cuero de tejón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Pelo de cabra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Pelo de cabra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material especial hilaron algunas mujeres llenas de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aportaron los líderes para el efod y el pectoral?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Piedras de ónix y de engaste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Cuerdas y estacas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Piedras de ónix y de engaste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aportaron los líderes para el efod y el pectoral?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aportaron los líderes para la iluminación y los perfumes?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 y especias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Lino y lana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y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Aceite y especias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aportaron los líderes para la iluminación y los perfumes?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toda la congregación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reunió Moisés para comunicar los mandatos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carácter tuvo la ofrenda de hombres y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Obligatorio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Voluntario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carácter tuvo la ofrenda de hombres y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artesano volvió Moisés a presentar por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Bezaleel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artesano volvió Moisés a presentar por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habilidad adicional dio Dios a Bezaleel y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capacidad de enseñar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capacidad de gobernar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capacidad de profetizar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capacidad de guerrear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capacidad de enseñar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habilidad adicional dio Dios a Bezaleel y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clases de labores estaban capacitados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en carpintería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Diseño, bordado, tejido y trabajo de metales, piedras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en costura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en fundición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35:31-35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Diseño, bordado, tejido y trabajo de metales,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clases de labores estaban capacitados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35:31-35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35: El pueblo trae ofrendas para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día declaró Moisés santo y de completo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sexto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día de luna nueva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declaró Moisés santo y de completo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debía encenderse en las casas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lámpara del santuario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debía encenderse en las casas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persona debía traer una ofrenda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los ricos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extranjero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persona generosa de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persona generosa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persona debía traer una ofrenda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35: El pueblo trae ofrendas para 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