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34: Las nuevas tablas y el pacto renovado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descendió el SEÑOR al encontrarse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columna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descendió el SEÑOR al encontrarse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proclamó Dios respecto a la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Rápido para castigar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Tardo para la 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Indiferente al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Tardo para la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proclamó Dios respecto a la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cualidades proclamó Dios de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Débil y distante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Severo y caprichoso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Misericordioso, compasivo y grande en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Silencioso y desconocido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Misericordioso, compasivo y grande en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cualidades proclamó Dios de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Moisés al oír la proclamación del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del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Quebró las nuevas tablas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y adoró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inclinó y adoró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Moisés al oír la proclamación del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Moisés respecto al pueblo pecador?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fuera con ellos y los perdonara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regresaran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Aarón fuera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recibieran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Dios fuera con ellos y los perdonara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Moisés respecto al pueblo pecador?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preparar Moisés para reemplazar las tablas quebradas?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tablas de piedra como las primeras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tabla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 de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columnas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Dios hacer delante de todo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el tabernáculo sin artesanos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Maravillas nunca vistas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Enviar otro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Darles carros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Maravillas nunca vistas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hacer delante de todo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prohibió Dios hacer con los habitantes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Comprarles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Cruzar sus 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Hacer alianza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Hablar 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Hacer alianza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prohibió Dios hacer con los habitantes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hacer con los altares e imágenes paganos?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Guardarlos en el 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Cubrirlos con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Llevarlos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Derribarlos y destruirlos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Derribarlos y destruirlos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con los altares e imágenes paganos?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expresa el celo de Dios por la adoración exclusiva?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Celoso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Guerrero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Artífice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Celoso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expresa el celo de Dios por la adoración exclusiva?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clase de dioses prohibió fabricar?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dioses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Dioses de fundición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dioses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Dioses extranjeros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Dioses de fundición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dioses prohibió fabricar?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tablas de piedra como las primeras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preparar Moisés para reemplazar las tablas quebradas?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¿Durante cuántos días se comía pan sin levadura en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cuántos días se comía pan sin levadura en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hacerse aun durante la arada y la siega en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Trabajar 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Ofrecer el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Subir al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Descansar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Descansar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aun durante la arada y la siega en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al año debían presentarse los varones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al año debían presentarse los varones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parte de la cosecha pertenecía primero 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sobras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primicias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mitad del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las uvas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cosecha pertenecía primero 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permaneció Moisés con el SEÑOR sin comer ni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permaneció Moisés con el SEÑOR sin comer ni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escribiría sobre las nuevas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Bezaleel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llevaba Moisés al descender del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vara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dos tablas del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dos tablas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 Moisés al descender del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ocurrido con el rostro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Resplandecía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había oscurecido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Estaba cubierto de 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podía verse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Resplandecía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ocurrido con el rostro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colocaba Moisés sobre su rostro después de hablar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pectoral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34:33-35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colocaba Moisés sobre su rostro después de hablar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34:33-35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34: Las nuevas tablas y el pacto renovado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escribiría sobre las nuevas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debía presentarse Moisés a la mañana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tienda de reunión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entrada del atrio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cumbre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cumbre del monte Sinaí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 presentarse Moisés a la mañana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¿Podía alguien acompañar a Moisés al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¿Podía alguien acompañar a Moisés al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34: Las nuevas tablas y el pacto renovado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