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33: La presencia de Dios acompaña a Moisés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reaccionó el pueblo al oír la dura noticia?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Hizo duelo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Celebró una fiesta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Volvió a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Construyó otro ídolo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Hizo duelo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reaccionó el pueblo al oír la dura noticia?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se quitó el pueblo desde el monte Horeb?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Sus sandalias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Sus adornos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Sus túnicas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Sus tiendas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33:5-6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Sus adornos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se quitó el pueblo desde el monte Horeb?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33:5-6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¿Dónde levantó Moisés la tienda de reunión?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centro del campamento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la cima del Sinaí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Fuera del campamento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Junto al mar Rojo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Fuera del campamento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levantó Moisés la tienda de reunión?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¿Quiénes salían hacia la tienda de reunión?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Sólo los extranjeros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soldados egipcios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Únicamente los hijos de Aarón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que buscaban al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Los que buscaban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salían hacia la tienda de reunión?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hacía el pueblo cuando Moisés iba a la tienda?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 levantaba y lo observaba desde la entrada de sus tiendas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 seguía en procesión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Tocaba trompetas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Cerraba las tiendas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Se levantaba y lo observaba desde la entrada de sus tiendas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hacía el pueblo cuando Moisés iba a la tienda?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¿Hacia qué tierra mandó Dios que continuaran Moisés y 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Hacia la tierra prometida a Abraham, Isaac y Jacob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regreso 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Hacia Madián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Hacia 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descendía cuando Moisés entraba en la tienda?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Fuego del cielo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columna de nube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lluvia intensa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maná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columna de nube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descendía cuando Moisés entraba en la tienda?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hablaba el SEÑOR con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Sólo por sueños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Mediante cartas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Cara a cara, como con un amigo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través de Faraón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Cara a cara, como con un amigo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hablaba el SEÑOR con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permanecía en la tienda cuando Moisés volvía al campamento?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Aarón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Caleb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Bezaleel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Josué hijo de Nun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Josué hijo de Nun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permanecía en la tienda cuando Moisés volvía al campamento?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pidió Moisés para conocer mejor a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le mostrara su camino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lo hiciera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destruyera a todo el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lo enviara a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le mostrara su camino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pidió Moisés para conocer mejor a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prometió Dios que iría con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ejército egipcio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 presencia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vara de Aarón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caravana de Madián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Su presencia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prometió Dios que iría con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Hacia la tierra prometida a Abraham, Isaac y Jacob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¿Hacia qué tierra mandó Dios que continuaran Moisés y 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dijo Moisés si la presencia de Dios no iba con ellos?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Iremos solos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Volveremos 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 nos saques de aquí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Enviaremos a Josué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33:15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No nos saques de aquí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dijo Moisés si la presencia de Dios no iba con ellos?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33:15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distinguiría a Israel de los demás pueblos?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Sus riquezas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Sus carros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 idioma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presencia de Dios con ellos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33:16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 presencia de Dios con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distinguiría a Israel de los demás pueblos?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33:16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aceptó Dios la petición de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había hallado gracia y Dios lo conocía por nombre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Aarón insistió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Israel era numeroso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Josué ofreció un sacrificio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Porque había hallado gracia y Dios lo conocía por nombre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aceptó Dios la petición de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pidió Moisés que Dios le mostrara?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futuro 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 gloria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plano del arca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tierra de Madián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33:18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Su gloria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pidió Moisés que Dios le mostrara?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33:18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¿Dónde colocaría Dios a Moisés mientras pasaba su gloria?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Dentro del arca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Bajo el altar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una hendidura de la roca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la tienda de Aarón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33:21-22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una hendidura de la roca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colocaría Dios a Moisés mientras pasaba su gloria?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33:21-22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haría el ángel enviado delante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llevaría de vuelta a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Expulsaría a las naciones cananeas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Construiría el tabernáculo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Escribiría las nuevas tablas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parte podría ver Moisés después que Dios pasara?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 rostro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Sus 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Sus pies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Sus espaldas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33:23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Sus espaldas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parte podría ver Moisés después que Dios pasara?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33:23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33: La presencia de Dios acompaña a Moisés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Expulsaría a las naciones cananeas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haría el ángel enviado delante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abundancia se menciona al hablar del destino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Oro y plata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Trigo y vino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Leche y miel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Agua y maná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Leche y miel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abundancia se menciona al hablar del destino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dijo Dios que no iría en medio del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Moisés no lo pidió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el ángel se negó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la tierra estaba lejos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era un pueblo terco y podía consumirlo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Porque era un pueblo terco y podía consumirlo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dijo Dios que no iría en medio del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33: La presencia de Dios acompaña a Moisés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