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33: La presencia de Dios acompaña 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reaccionó el pueblo al oír la dura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Hizo duelo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Celebró una fiesta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Construyó otro ídolo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Hizo duelo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el pueblo al oír la dura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quitó el pueblo desde el monte Horeb?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adornos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túnicas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adornos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quitó el pueblo desde el monte Horeb?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levantó Moisés la tienda de reunión?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centro del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cima del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Fuera del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Fuera del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levantó Moisés la tienda de reunión?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salían hacia la tienda de reunión?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los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soldados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Únicamente los hijos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que buscaban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que buscaban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salían hacia la tienda de reunión?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hacía el pueblo cuando Moisés iba a la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Se levantaba y lo observaba desde la entrada de sus 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seguía en procesión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Tocaba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Cerraba las 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Se levantaba y lo observaba desde la entrada de sus tiendas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el pueblo cuando Moisés iba a la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¿Hacia qué tierra mandó Dios que continuaran Moisés y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Hacia la tierra prometida a Abraham, Isaac y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regreso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descendía cuando Moisés entraba en la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Fuego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columna de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lluvia intensa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maná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columna de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descendía cuando Moisés entraba en la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hablaba el SEÑOR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por sueños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Mediante cartas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Cara a cara, como con un amigo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través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Cara a cara, como con un amigo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hablaba el SEÑOR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permanecía en la tienda cuando Moisés volvía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Bezaleel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 hijo de Nun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Josué hijo de Nun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permanecía en la tienda cuando Moisés volvía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Moisés para conocer mejor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le mostrara su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hiciera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destruyera a todo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enviara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le mostrara su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Moisés para conocer mejor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que iría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ejército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presencia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vara 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caravana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presencia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que iría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Hacia la tierra prometida a Abraham, Isaac y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qué tierra mandó Dios que continuaran Moisés y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Moisés si la presencia de Dios no iba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Iremos solos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Volveremos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nos saques de aquí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Enviaremos 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nos saques de aquí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Moisés si la presencia de Dios no iba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distinguiría a Israel de los demás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idioma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presencia de Dios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presencia de Dios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distinguiría a Israel de los demás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aceptó Dios la petición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había hallado gracia y Dios lo conocía por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Aarón insistió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Israel era numeroso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Josué ofreció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había hallado gracia y Dios lo conocía por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aceptó Dios la petición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Moisés que Dios le mostrara?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futuro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plano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tierra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Moisés que Dios le mostrara?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colocaría Dios a Moisés mientras pasaba su gloria?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Dentro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Bajo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una hendidura de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tienda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una hendidura de la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colocaría Dios a Moisés mientras pasaba su gloria?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haría el ángel enviado delante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llevaría de vuelta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Expulsaría a las naciones cananeas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Construiría 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Escribiría las nuevas 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parte podría ver Moisés después que Dios pasara?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rostro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espaldas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espaldas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parte podría ver Moisés después que Dios pasara?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33: La presencia de Dios acompaña 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Expulsaría a las naciones cananeas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el ángel enviado delante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abundancia se menciona al hablar del destino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Trigo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Leche y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 y maná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Leche y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abundancia se menciona al hablar del destino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dijo Dios que no iría en medio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Moisés no lo pidió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ángel se negó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la tierra estaba lejos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un pueblo terco y podía consumirlo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era un pueblo terco y podía consumirlo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Dios que no iría en medio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33: La presencia de Dios acompaña a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