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32: Moisés regresa al campamento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Moisés que escuchaba realmente?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Sonido de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Clamor de victoria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Llanto por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Sonido de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Sonido de cantos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que escuchaba realmente?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Moisés al ver el becerro y las danzas?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Entró en 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Arrojó y quebró las tablas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unió a la celebración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al monte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Arrojó y quebró las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Moisés al ver el becerro y las danzas?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quebró Moisés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Delante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pie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pie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quebró Moisés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Moisés con el becerro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guardó como evidencia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devolvió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enterró fuera del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quemó, molió y esparció sobre el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quemó, molió y esparció sobre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Moisés con el becerro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Moisés a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¿Qué te hizo este pueblo para traer sobre él este pecado?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Josué?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construyó el altar?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¿Por qué dejaste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¿Qué te hizo este pueblo para traer sobre él este pecado?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Moisés a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tablas del testimonio llevaba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tablas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Aarón la inclinación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Inclinado a la obediencia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Inclinado al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Inclinado a regresar al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Inclinado a seguir 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Inclinado al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Aarón la inclinación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explicación dio Aarón sobre la aparición del becerro?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 lo había fabricado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lo encontró enterrado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Echó el oro al fuego y salió el becerro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egipcios se lo habían regalado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Echó el oro al fuego y salió el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explicación dio Aarón sobre la aparición del becerro?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condición encontró Moisés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Preparado para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Reunido en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Escondido en sus tiendas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Fuera de control y expuesto a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Fuera de control y expuesto a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condición encontró Moisés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Moisés desde la entrada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está de parte de Jehová?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quiere regresar a Egipto?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ha visto a Josué?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construyó el becerro?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¿Quién está de parte de Jehová?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Moisés desde la entrada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se reunieron alrededor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hijos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reunieron alrededor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tablas del testimonio llevaba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llevar los levitas sobre su muslo?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bocina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efod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llevar los levitas sobre su muslo?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aproximadamente murieron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aproximadamente murieron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Moisés que habían hecho los levitas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habían consagrado a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construido un nuevo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recuperado las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Habían elegido un nuevo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habían consagrado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que habían hecho los levitas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reconoció Moisés delante del pueblo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Aarón era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habían cometido un gran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las tablas no eran necesarias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debían permanecer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habían cometido un gran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reconoció Moisés delante del pueblo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dijo Moisés que subiría nuevamente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recibir nuevas leyes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buscar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procurar expiación por 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pedir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procurar expiación por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Moisés que subiría nuevamente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cuáles lados estaban escritas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por delante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ambos 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por detrás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sus bordes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pecado confesó Moisés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pueblo había regresado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habían rechazado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habían perdido las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habían hecho dioses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se habían hecho dioses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 confesó Moisés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Moisés si el pecado del pueblo no era perdonado?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su nombre fuera borrado del libro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Aarón fuera enviado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Israel permaneciera en 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Josué dirigiera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su nombre fuera borrado del libro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Moisés si el pecado del pueblo no era perdonado?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dijo Jehová que borraría de su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que pecara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que pecara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Jehová que borraría de su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dijo Jehová que iría delante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Jehová que iría delante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hirió Jehová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se negó a cruzar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abandonó 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rompió las tablas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hecho el becerro fabricado por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había hecho el becerro fabricado por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hirió Jehová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ambos 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cuáles lados estaban escritas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32: Moisés regresa al campamento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eran la obra y la escritura de las tablas?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eran la obra y la escritura de las tablas?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pensó Josué al escuchar el clamor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pueblo estaba adorando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Moisés había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celebraban una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alarido de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 alarido de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pensó Josué al escuchar el clamor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32: Moisés regresa al campamento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