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32: Moisés regresa al campamento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Moisés que escuchaba realmente?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Sonido de cantos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Clamor de victoria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Llanto por los muertos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Sonido de trompetas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Sonido de cantos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Moisés que escuchaba realmente?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Moisés al ver el becerro y las danzas?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Entró en el tabernáculo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Arrojó y quebró las tablas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unió a la celebración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Regresó al monte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Arrojó y quebró las tablas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Moisés al ver el becerro y las danzas?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quebró Moisés las tablas?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Delante del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Dentro del campamento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pie del monte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Junto al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 pie del monte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quebró Moisés las tablas?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Moisés con el becerro de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guardó como evidencia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devolvió a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enterró fuera del campamento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quemó, molió y esparció sobre el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 quemó, molió y esparció sobre el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Moisés con el becerro de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preguntó Moisés a Aarón?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¿Qué te hizo este pueblo para traer sobre él este pecado?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¿Dónde está Josué?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¿Quién construyó el altar?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¿Por qué dejaste Egipto?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¿Qué te hizo este pueblo para traer sobre él este pecado?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preguntó Moisés a Aarón?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tablas del testimonio llevaba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tablas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tablas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tablas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 tablas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describió Aarón la inclinación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Inclinado a la obediencia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Inclinado al mal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Inclinado a regresar al monte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Inclinado a seguir a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Inclinado al 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describió Aarón la inclinación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explicación dio Aarón sobre la aparición del becerro?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Josué lo había fabricado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pueblo lo encontró enterrado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Echó el oro al fuego y salió el becerro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egipcios se lo habían regalado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Echó el oro al fuego y salió el becerro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explicación dio Aarón sobre la aparición del becerro?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condición encontró Moisés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Preparado para viajar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Reunido en oración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Escondido en sus tiendas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Fuera de control y expuesto a vergüenza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Fuera de control y expuesto a vergüenza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condición encontró Moisés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preguntó Moisés desde la entrada del campamento?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¿Quién está de parte de Jehová?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¿Quién quiere regresar a Egipto?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¿Quién ha visto a Josué?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¿Quién construyó el becerro?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¿Quién está de parte de Jehová?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preguntó Moisés desde la entrada del campamento?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se reunieron alrededor de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hijos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hijos de 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hijos de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hijos de 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hijos de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se reunieron alrededor de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 tablas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tablas del testimonio llevaba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debían llevar los levitas sobre su muslo?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bocina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efod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espada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vara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llevar los levitas sobre su muslo?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hombres aproximadamente murieron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Quinientos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hombres aproximadamente murieron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Moisés que habían hecho los levitas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habían consagrado a Jehová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Habían construido un nuevo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Habían recuperado las tablas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Habían elegido un nuevo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habían consagrado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Moisés que habían hecho los levitas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reconoció Moisés delante del pueblo al día siguiente?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Aarón era inocente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habían cometido un gran pecado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las tablas no eran necesarias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debían permanecer allí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habían cometido un gran pecado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reconoció Moisés delante del pueblo al día siguiente?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¿Para qué dijo Moisés que subiría nuevamente a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recibir nuevas leyes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buscar a 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procurar expiación por el pecado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pedir alimentos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procurar expiación por el pecado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dijo Moisés que subiría nuevamente a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cuáles lados estaban escritas las tablas?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por delante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ambos lados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por detrás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sus bordes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pecado confesó Moisés delante de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el pueblo había regresado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habían rechazado a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habían perdido las tablas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se habían hecho dioses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se habían hecho dioses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pecado confesó Moisés delante de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pidió Moisés si el pecado del pueblo no era perdonado?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su nombre fuera borrado del libro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Aarón fuera enviado al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Israel permaneciera en el monte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Josué dirigiera al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Que su nombre fuera borrado del libro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Moisés si el pecado del pueblo no era perdonado?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dijo Jehová que borraría de su libro?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todo el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que pecara contra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a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extranjeros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que pecara contra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dijo Jehová que borraría de su libro?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dijo Jehová que iría delante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ángel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 ángel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dijo Jehová que iría delante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hirió Jehová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se negó a cruzar 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abandonó el campamento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rompió las tablas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había hecho el becerro fabricado por 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Porque había hecho el becerro fabricado por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hirió Jehová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ambos lados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cuáles lados estaban escritas las tablas?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32: Moisés regresa al campamento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quién eran la obra y la escritura de las tablas?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eran la obra y la escritura de las tablas?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pensó Josué al escuchar el clamor del campamento?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el pueblo estaba adorando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Moisés había regresado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celebraban una fiesta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había alarido de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había alarido de batalla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pensó Josué al escuchar el clamor del campamento?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32: Moisés regresa al campamento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