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32: El becerro de 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figura fabricó Aarón con el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becerro de fundición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león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serpiente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carnero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becerro de fundición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figura fabricó Aarón con el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afirmó el pueblo acerca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representaba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había sacado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protegería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pertenecía a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los había sacado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el pueblo acerca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construyó Aarón delante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Aarón delante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Aarón para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marcha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ayuno nacional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reunión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fiesta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fiesta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Aarón para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sacrificios presentó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Holocaustos y ofrendas pacíficas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Palomas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Primicias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Holocaustos y ofrendas pacíficas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sacrificios presentó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 reunió el pueblo alrededor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Moisés tardaba en bajar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necesitaban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egipcios los perseguían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Josué había desaparecido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pueblo después de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sus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a regocijarse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Subió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Destruyó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levantó a regocijarse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pueblo después de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dio Jehová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Quédate en 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Envía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Desciende, porque el pueblo se ha corrompido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Construye otra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Desciende, porque el pueblo se ha corrompido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Jehová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tan pronto se había apartado el pueblo del camino indicado?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entrar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vencer una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Muy rápidamente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Muy rápidamente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tan pronto se había apartado el pueblo del camino indicado?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el pueblo con 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había adorado y le había ofrecido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había escondido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había enviado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había colocado dentro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 había adorado y le había ofrecido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el pueblo con 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pueblo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pueblo de dura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nación sin dirigente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pueblo sin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pueblo de dura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Moisés tardaba en bajar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reunió el pueblo alrededor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propuso Jehová hacer después de consumir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 la tierra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 rey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Hacer de Moisés una gran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 nuevamente el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 de Moisés una gran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Jehová hacer después de consumir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Moisés al escuchar estas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inmediatamente al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delante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Oró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al escuchar estas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posible acusación de los egipcios mencionó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sacó al pueblo para destruirlo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Israel había robado su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Moisés quería ser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había regresado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Dios sacó al pueblo para destruirlo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posible acusación de los egipcios mencionó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quiénes pidió Moisés que Jehová se acordara?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Noé, Sem y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Abraham, Isaac 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Moisés, Aarón y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Caleb, Hur y 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Abraham, Isaac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quiénes pidió Moisés que Jehová se acordara?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Jehová después de la intercesión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inmediatamente a su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Destruyó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Desistió del mal anunciado contra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al pueblo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Desistió del mal anunciado contra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Jehová después de la intercesión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pidió el pueblo que les hiciera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32: El becerro de 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pidió el pueblo que les hiciera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Aarón que le llevaran?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Vasos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Animales para sacrificar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Zarcillos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Piedras preciosas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Zarcillos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Aarón que le llevaran?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llevaban los zarcillos mencionados por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hombres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mujeres, los hijos y las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mujeres, los hijos y las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llevaban los zarcillos mencionados por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32: El becerro de oro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