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Éxodo 31: Bezaleel, el sábado y las tablas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capacidades recibió Bezaleel?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Sabiduría, inteligencia, conocimiento y habilidad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Profecía y gobierno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Fuerza y velocidad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Música y poesía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Sabiduría, inteligencia, conocimiento y habilidad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capacidades recibió Bezaleel?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¿Con qué metales sabía trabajar Bezaleel?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Hierro, plomo y estaño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Oro, plata y bronce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Sólo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Cobre y acero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Oro, plata y bronce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qué metales sabía trabajar Bezaleel?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otros materiales podía trabajar Bezaleel además de metales?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Arcilla y ladrillos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Vidrio y mármol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Piedras y madera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Cuero y lana solamente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Piedras y madera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otros materiales podía trabajar Bezaleel además de metales?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fue designado para trabajar junto a Bezaleel?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Aarón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Caleb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Finees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Aholiab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Aholiab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fue designado para trabajar junto a Bezaleel?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 qué tribu era Aholiab?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Dan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Leví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Efraín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 Dan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qué tribu era Aholiab?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 llamó Dios por nombre para dirigir la obra artística del santuario?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Bezaleel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Aholiab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Eleazar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Josué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puso Dios en el corazón de los demás artesanos?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Temor de Faraón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Sabiduría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Deseo de volver a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Riqueza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Sabiduría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puso Dios en el corazón de los demás artesanos?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mueble sagrado debían fabricar con su cubierta?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trono de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silla de Aarón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arca del testimonio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tienda de Jetro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arca del testimonio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mueble sagrado debían fabricar con su cubierta?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prendas debían preparar los artesanos?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Uniformes para el ejército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Ropa para todo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Mantos para los ancianos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Las vestiduras sacerdotales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Las vestiduras sacerdotales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prendas debían preparar los artesanos?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dos preparaciones aromáticas debían elaborar?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aceite de la unción y el incienso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maná y el pan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vino y la harina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sal y la mirra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aceite de la unción y el incienso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dos preparaciones aromáticas debían elaborar?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día debían guardar los hijos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primer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sábado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día de luna nueva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día de la cosecha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sábado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día debían guardar los hijos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Bezaleel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llamó Dios por nombre para dirigir la obra artística del santuario?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representaba el sábado entre Dios 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impuesto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ceremonia egipcia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señal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marca militar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31:13,17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Una señal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representaba el sábado entre Dios 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31:13,17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días se trabajaba antes del sábado de reposo?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días se trabajaba antes del sábado de reposo?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recordaba el reposo del séptimo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Que Dios creó cielos y tierra en seis días y reposó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Israel estuvo siete años en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el maná cayó por cuarenta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Moisés visitó a Jetro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Que Dios creó cielos y tierra en seis días y reposó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recordaba el reposo del séptimo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entregó Dios a Moisés al terminar de hablar en el Sinaí?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arca terminada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Dos tablas de piedra escritas con el dedo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corona de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libro de las genealogías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31:18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Dos tablas de piedra escritas con el dedo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entregó Dios a Moisés al terminar de hablar en el Sinaí?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31:18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Éxodo 31: Bezaleel, el sábado y las tablas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 qué tribu era Bezaleel?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Leví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Dan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Benjamín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qué tribu era Bezaleel?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¿Quiénes eran el padre y el abuelo de Bezaleel?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Aarón y Amram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Ahisamac y Dan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Uri y Hur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Nadab y Abiú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Uri y Hur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eran el padre y el abuelo de Bezaleel?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¿Con qué llenó Dios a Bezaleel?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riquezas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fuerza militar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autoridad real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el Espíritu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 el Espíritu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qué llenó Dios a Bezaleel?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31: Bezaleel, el sábado y las tablas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