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30: El incienso, el aceite y la fuente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quemaba Aarón incienso aromático?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Cada mañana y 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en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Cada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 al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Cada mañana y al anochecer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quemaba Aarón incienso aromático?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podía ofrecerse sobre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Incienso aromático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Incienso extraño, holocausto, ofrenda o libación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sangre anual de expiación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tomado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Incienso extraño, holocausto, ofrenda o libación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podía ofrecerse sobre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frecuencia se hacía expiación sobre los cuernos del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 por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Cada luna nueva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vez al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frecuencia se hacía expiación sobre los cuernos del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debía dar cada israelita contado como rescate?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moneda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Medio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dar cada israelita contado como rescate?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partir de qué edad se entregaba la ofrenda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partir de qué edad se entregaba la ofrenda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se construiría el pequeño altar de madera?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quemar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ofrecer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colocar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lavar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¿Pagaba el rico más y el pobre menos en la ofrenda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según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ambos daban medio siclo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el rico pagaba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el pobre pagaba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No, ambos daban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¿Pagaba el rico más y el pobre menos en la ofrenda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se usaba el dinero de la expiación?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comprar tierras 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mantener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el servicio 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tributo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el servicio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se usaba el dinero de la expiación?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material eran la fuente y su base?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material eran la fuente y su base?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colocaba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el tabernáculo y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el tabernáculo y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colocaba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lavaban Aarón y sus hijos en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cabeza y los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manos y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manos y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lavaban Aarón y sus hijos en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quemar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se construiría el pequeño altar de madera?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líquido era la base del aceite de la santa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 de oliva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Aceite de oliva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líquido era la base del aceite de la santa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estas especias formaba parte del aceite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Mostaza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Azafrán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especias formaba parte del aceite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objetos debían ungirse con el aceite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tiendas de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carros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armas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tabernáculo y sus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debían ungirse con el aceite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personas debían ser ungidas y santificadas para el sacerdocio?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 y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personas debían ser ungidas y santificadas para el sacerdocio?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¿Podía usarse el aceite sagrado como perfume común?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por cualquier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por los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¿Podía usarse el aceite sagrado como perfume común?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forma tenía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Circular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debían mezclarse los ingredientes del incienso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doble cantidad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medirlos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partes iguales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partes iguales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debían mezclarse los ingredientes del incienso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colocaba parte del incienso pulverizado?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 la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mesa del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Delante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colocaba parte del incienso pulverizado?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ocurría con quien fabricara el incienso sagrado para disfrutar de su aroma?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Recibía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excluido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nombrado perfumista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Debía llevarlo al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excluido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ocurría con quien fabricara el incienso sagrado para disfrutar de su aroma?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30: El incienso, el aceite y la fuente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forma tenía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 cubriría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oro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cubriría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colocaría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entrada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la fuente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del velo, cerca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Delante del velo, cerca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colocaría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30: El incienso, el aceite y la fuente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