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30: El incienso, el aceite y la fuente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¿Cuándo quemaba Aarón incienso aromático?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Cada mañana y al anochecer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en la Pascua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Cada séptimo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vez al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Cada mañana y al anochecer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quemaba Aarón incienso aromático?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 podía ofrecerse sobre el altar del incienso?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Incienso aromático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Incienso extraño, holocausto, ofrenda o libación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sangre anual de expiación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Fuego tomado del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Incienso extraño, holocausto, ofrenda o libación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 podía ofrecerse sobre el altar del incienso?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frecuencia se hacía expiación sobre los cuernos del altar del incienso?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Cada mañana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vez por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vez al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Cada luna nueva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vez al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frecuencia se hacía expiación sobre los cuernos del altar del incienso?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debía dar cada israelita contado como rescate?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siclo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siclos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moneda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Medio siclo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Medio siclo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debía dar cada israelita contado como rescate?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partir de qué edad se entregaba la ofrenda del censo?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partir de qué edad se entregaba la ofrenda del censo?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¿Para qué se construiría el pequeño altar de madera?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quemar incienso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ofrecer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colocar el 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lavar a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¿Pagaba el rico más y el pobre menos en la ofrenda del censo?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Sí, según sus bienes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No, ambos daban medio siclo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el rico pagaba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el pobre pagaba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No, ambos daban medio siclo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¿Pagaba el rico más y el pobre menos en la ofrenda del censo?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¿Para qué se usaba el dinero de la expiación?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comprar tierras en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mantener el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el servicio del tabernáculo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pagar tributo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el servicio del tabernáculo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se usaba el dinero de la expiación?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material eran la fuente y su base?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material eran la fuente y su base?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se colocaba la fuente?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 el tabernáculo y 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Dentro del lugar santísimo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Fuera del campamento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Delante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Entre el tabernáculo y el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 colocaba la fuente?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 lavaban Aarón y sus hijos en la fuente?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cabeza y los hombros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manos y los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las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vestiduras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30:19-21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manos y los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 lavaban Aarón y sus hijos en la fuente?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30:19-21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quemar incienso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se construiría el pequeño altar de madera?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líquido era la base del aceite de la santa unción?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Aceite de oliva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30:23-25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Aceite de oliva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líquido era la base del aceite de la santa unción?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30:23-25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¿Cuál de estas especias formaba parte del aceite de la unción?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Mostaza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Azafrán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Mirra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de estas especias formaba parte del aceite de la unción?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objetos debían ungirse con el aceite sagrado?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tabernáculo y sus utensilios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tiendas de todo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carros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armas del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30:26-29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tabernáculo y sus utensilios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objetos debían ungirse con el aceite sagrado?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30:26-29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personas debían ser ungidas y santificadas para el sacerdocio?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 y 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Aarón y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setenta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Aarón y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personas debían ser ungidas y santificadas para el sacerdocio?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¿Podía usarse el aceite sagrado como perfume común?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Sí, por cualquier israelita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por los comerciantes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fuera del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30:31-33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¿Podía usarse el aceite sagrado como perfume común?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30:31-33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forma tenía el altar del incienso?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Circular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Cuadrada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Triangular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Ovalada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debían mezclarse los ingredientes del incienso sagrado?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doble cantidad de mirra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con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Sin medirlos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partes iguales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partes iguales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debían mezclarse los ingredientes del incienso sagrado?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se colocaba parte del incienso pulverizado?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Delante del testimonio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Dentro de la fuente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la mesa del 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Fuera del atrio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Delante del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 colocaba parte del incienso pulverizado?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ocurría con quien fabricara el incienso sagrado para disfrutar de su aroma?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Recibía una ofrenda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 excluido de su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 nombrado perfumista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Debía llevarlo al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30:37-38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Era excluido de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ocurría con quien fabricara el incienso sagrado para disfrutar de su aroma?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30:37-38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30: El incienso, el aceite y la fuente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Cuadrada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forma tenía el altar del incienso?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se cubriría el altar del incienso?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oro puro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oro 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se cubriría el altar del incienso?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se colocaría el altar del incienso?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entrada del atrio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Fuera del campamento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 la fuente 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Delante del velo, cerca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Delante del velo, cerca del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 colocaría el altar del incienso?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30: El incienso, el aceite y la fuente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