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3: Dios habla desde la zarza ardiente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dónde llamó Dios a Moisés por su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zarza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cima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la zarza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llamó Dios a Moisés por su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quitarse Moisés al acercarse?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calzado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quitarse Moisés al acercarse?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debía Moisés quitarse el calzado?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cruzaría un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subiría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estaba en tierra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entraría 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estaba en tierra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 Moisés quitarse el calzado?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identificó Dios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rey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ángel 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Dios de Abraham, Isaac y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el Dios de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identificó Dios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cubrió Moisés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tuvo miedo de mirar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la zarza se apagó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llegó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tuvo miedo de mirar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cubrió Moisés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oficio realizaba Moisés cuando llegó a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Apacentaba las ovejas de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Fabricaba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Servía en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Dirigía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visto y oído Dios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riquezas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aflicción y su clamor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armas y 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deseo de volver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aflicción y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visto y oído Dios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clase de tierra prometió Dios llevar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una isla lejana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otra región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una tierra buena que fluía 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una tierra sin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una tierra buena que fluía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clase de tierra prometió Dios llevar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 enviaría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ancianos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enviaría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misión dio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Sacar a los hijos de Israel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 altar en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Conquistar Canaán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Convertirse en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Sacar a los hijos de Israel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misión dio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garantía dio Dios cuando Moisés preguntó quién era él para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 será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estaré 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aceptará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 quedará vacío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Yo estaré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garantía dio Dios cuando Moisés preguntó quién era él para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Apacentaba las ovejas de Jetro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realizaba Moisés cuando llegó a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serviría Israel a Dios después de salir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aquel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tierra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aquel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serviría Israel a Dios después de salir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declaró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desconocido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Ángel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SOY EL QUE SOY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SOY EL QUE SOY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declaró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reunir Moisés al volver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sacerdotes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pastores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capitanes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reunir Moisés al volver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días de camino pedirían ir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de camino pedirían ir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pedirían permiso de ir al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buscar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sacrificar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reunir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sacrificar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pedirían permiso de ir al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monte al que llegó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sabía Dios que reaccionaría inicialmente el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liberaría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Huiría del país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Pediría ayuda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los dejaría ir sin mano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los dejaría ir sin mano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sabía Dios que reaccionaría inicialmente el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dijo Dios que heriría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sus maravillas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ejército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hambre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las armas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sus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dijo Dios que heriría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pedirían las mujeres israelitas a las egipcias antes de salir?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Objetos de plata y oro y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Tierras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Trigo y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Objetos de plata y oro y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pedirían las mujeres israelitas a las egipcias antes de salir?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3: Dios habla desde la zarza ardiente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monte al que llegó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manifestó el ángel del SEÑOR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columna de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llama de fuego dentro de una zarza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llama de fuego dentro de una zarza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manifestó el ángel del SEÑOR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tenía de extraordinario la zarza?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Daba frutos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movía sin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Crecía sobre una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Ardía sin consumirse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Ardía sin consumirse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de extraordinario la zarza?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3: Dios habla desde la zarza ardiente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