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3: Dios habla desde la zarza ardiente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¿Desde dónde llamó Dios a Moisés por su nombre?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la zarza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la cima del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la zarza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dónde llamó Dios a Moisés por su nombre?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quitarse Moisés al acercarse?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calzado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cayado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turbante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calzado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quitarse Moisés al acercarse?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debía Moisés quitarse el calzado?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cruzaría un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subiría al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estaba en tierra santa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entraría en una tienda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estaba en tierra santa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debía Moisés quitarse el calzado?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identificó Dios ante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dios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rey de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ángel desconocido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Dios de Abraham, Isaac y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el Dios de Abraham, Isaac y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identificó Dios ante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cubrió Moisés su rostro?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tuvo miedo de mirar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la zarza se apagó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comenzó a llover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llegó Jetro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tuvo miedo de mirar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cubrió Moisés su rostro?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oficio realizaba Moisés cuando llegó a Horeb?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Apacentaba las ovejas de Jetro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Fabricaba ladrillos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Servía en 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Dirigía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visto y oído Dios acerca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riquezas y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aflicción y su clamor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armas y carros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deseo de volver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aflicción y su clamor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visto y oído Dios acerca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clase de tierra prometió Dios llevar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una isla lejana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otra región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una tierra buena que fluía leche y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una tierra sin habitantes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una tierra buena que fluía leche y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clase de tierra prometió Dios llevar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¿Ante quién enviaría Dios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Jetro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el rey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los ancianos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Ante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¿Ante quién enviaría Dios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misión dio Dios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Sacar a los hijos de Israel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Construir un altar en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Conquistar Canaán solo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Convertirse en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Sacar a los hijos de Israel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misión dio Dios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garantía dio Dios cuando Moisés preguntó quién era él para 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Aarón será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estaré contigo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Faraón aceptará de inmediato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 quedará vacío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Yo estaré contigo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garantía dio Dios cuando Moisés preguntó quién era él para 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Apacentaba las ovejas de Jetro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oficio realizaba Moisés cuando llegó a Horeb?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serviría Israel a Dios después de salir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palacio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aquel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tierra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aquel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serviría Israel a Dios después de salir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declaró Dios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 desconocido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Rey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Ángel del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SOY EL QUE SOY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YO SOY EL QUE SOY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declaró Dios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debía reunir Moisés al volver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ancianos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sacerdotes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pastores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capitanes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ancianos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reunir Moisés al volver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días de camino pedirían ir por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días de camino pedirían ir por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pedirían permiso de ir al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buscar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construir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sacrificar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reunir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sacrificar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pedirían permiso de ir al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el monte al que llegó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Tabor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sabía Dios que reaccionaría inicialmente el rey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liberaría de inmediato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Huiría del país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Pediría ayuda 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los dejaría ir sin mano fuerte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los dejaría ir sin mano fuerte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sabía Dios que reaccionaría inicialmente el rey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dijo Dios que heriría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sus maravillas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el ejército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hambre solamente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las armas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sus maravillas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dijo Dios que heriría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pedirían las mujeres israelitas a las egipcias antes de salir?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Caballos y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Objetos de plata y oro y vestidos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Tierras y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Trigo y viñas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Objetos de plata y oro y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pedirían las mujeres israelitas a las egipcias antes de salir?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3: Dios habla desde la zarza ardiente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Horeb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monte al que llegó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manifestó el ángel del SEÑOR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columna de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sueño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llama de fuego dentro de una zarza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terremoto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una llama de fuego dentro de una zarza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manifestó el ángel del SEÑOR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tenía de extraordinario la zarza?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Daba frutos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movía sin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Crecía sobre una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Ardía sin consumirse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Ardía sin consumirse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tenía de extraordinario la zarza?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3: Dios habla desde la zarza ardiente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