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29: La consagración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ungido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Derramando aceite sobre su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Rociándolo 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Colocando incienso en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Cubriéndolo con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Derramando aceite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ungido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Aarón y sus hijos antes de sacrificar 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Rodeaban el altar 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Ponían sus manos sobre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Tocaban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Lavaban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Ponían sus manos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Aarón y sus hijos antes de sacrificar 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ponía parte de la sangre del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mitra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las cortinas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ponía parte de la sangre del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hacía con la carne, la piel y los desechos del novillo?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comían en 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colocaban en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llevaban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quemaban 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quemaban fuera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la carne, la piel y los desechos del novillo?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representaba el primer carnero quemado completamente?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holocausto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por el pecado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sacrificio de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por 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29:15-18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holocausto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 el primer carnero quemado completamente?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29:15-18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se llevarían para consagrar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novillo y dos carneros sin defecto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becerros y una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corderos y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toro y doce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oreja se ponía sangre del carnero de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oreja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oreja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ambas orejas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oreja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oreja se ponía sangre del carnero de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dedos se aplicaba sangre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índices izquierdos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todos los dedos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pulgares derechos de manos y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los dedos de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los pulgares derechos de manos y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dedos se aplicaba sangre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elementos se rociaban sobre Aarón, sus hijos y sus vestiduras?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Harina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Incienso y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Sangre del altar y 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Sangre del altar y aceite de la unción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elementos se rociaban sobre Aarón, sus hijos y sus vestiduras?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hacía con las porciones colocadas en las manos de Aarón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mecían delante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enterraban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guardaban en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daban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mecían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las porciones colocadas en las manos de Aarón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del carnero de consagración correspondía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pecho mecido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riñones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pecho mecido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carnero de consagración correspondía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novillo y dos carneros sin defecto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se llevarían para consagrar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cuántos días vestiría las vestiduras sagradas el sacerdote sucesor?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cuántos días vestiría las vestiduras sagradas el sacerdote sucesor?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comían la carne y el pan de la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comían la carne y el pan de la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hacía con lo que sobraba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quemaba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guardaba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daba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enterraba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quemaba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hacía con lo que sobraba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duraba la consagración de Aarón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duraba la consagración de Aarón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ofrecerse continuamente cada día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novillo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corderos de 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palomas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corderos de un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ofrecerse continuamente cada día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pan se preparaba para la consagración?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con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de cebada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del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se ofrecían los dos corderos diarios?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Ambos 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cada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durante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por la mañana y otro 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 por la mañana y otro al atardecer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se ofrecían los dos corderos diarios?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Dios hacer entre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Habitar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Llevarlos de vuelta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Ocultarse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 a Faraón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Habitar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hacer entre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conocería Israel al ver a Dios habitar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Moisés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SEÑOR los sacó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desierto era su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había escrito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SEÑOR los sacó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conocería Israel al ver a Dios habitar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29: La consagración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pan se preparaba para la consagración?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 lavarse con agua a Aarón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pie del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entrada 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lavarse con agua a Aarón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ponía sobre la cabeza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pectoral y 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velo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mitra y la corona de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mitra y la corona de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ponía sobre la cabeza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29: La consagración de los sacerdotes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