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28: Las vestiduras sacerdotales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de estas prendas formaba parte de las vestiduras sacerdotales?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armadura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manto de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estas prendas formaba parte de las vestiduras sacerdotales?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materiales se usaban para confeccionar 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lino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Oro, azul, púrpura, carmesí y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Cuero, cobre y lana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Plata, seda y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Oro, azul, púrpura, carmesí y 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materiales se usaban para confeccionar 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grabaría en las dos piedras de ónix?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Diez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nombres de Aarón y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nombres de los hijos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fiestas anuales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nombres de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grabaría en las dos piedras de ónix?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nombres se grababan en cada piedra de ónix?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nombres se grababan en cada piedra de ónix?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llevaba Aarón las piedras con los nombres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los hombros del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la mitra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cinturón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los hombros del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llevaba Aarón las piedras con los nombres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escogió Dios para servir como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Aarón y a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Moisés y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todos los primogénitos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forma tenía el pectoral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Circular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Cuadrada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Ovalada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Cuadrada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forma tenía el pectoral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hileras de piedras preciosas tenía 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28:17-20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hileras de piedras preciosas tenía 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28:17-20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piedras preciosas llevaba el pectoral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28:17-21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piedras preciosas llevaba el pectoral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28:17-21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representaba cada piedra del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tribu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mes del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plaga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hijo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tribu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 cada piedra del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se unía el pectoral al efod para que no se separara?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cadena de cobre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cordón 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cinta roja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vara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cordón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 unía el pectoral al efod para que no se separara?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Aarón y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escogió Dios para servir como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llevaba Aarón los nombres de Israel al entrar en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su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llevaba Aarón los nombres de Israel al entrar en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colocaba dentro del pectoral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Maná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tablas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Incienso y sal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Urim y Tumim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Urim y Tumim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colocaba dentro del pectoral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color era el manto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Púrpura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color era el manto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adornos alternaban alrededor del borde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Piedras de ónix y perlas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Campanillas de oro y 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Querubines y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Hojas y flores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Campanillas de oro y granadas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adornos alternaban alrededor del borde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debían sonar las campanillas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convocar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anunciar cada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oír a Aarón al entrar y salir del santuario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marcar las horas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oír a Aarón al entrar y salir del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debían sonar las campanillas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llamaban los cuatro hijos de Aarón mencionados?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Gersón, Coat, Merari y 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Nadab, Abiú, Eleazar e Itamar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Josué, Caleb, Hur y 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Rubén, Simeón, Leví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palabras se grababan en la plancha de oro fino?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PROVEERÁ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 ES LIBRE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PACTO ETERNO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SANTIDAD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SANTIDAD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palabras se grababan en la plancha de oro fino?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colocaba la plancha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parte delantera de la mitra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el pectoral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hombro derecho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cinturón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parte delantera de la mitra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colocaba la plancha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prendas se harían para los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Coronas, capas y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Túnicas, cinturones y tiaras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Efods de oro y pectorales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Armaduras y escudos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Túnicas, cinturones y tiaras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prendas se harían para los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hacerse con Aarón y sus hijos después de vestirlos?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Enviarlos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Coronarlos como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Ungirlos, consagrarlos y santificarlos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Contarlos entre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Ungirlos, consagrarlos y santificarlos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con Aarón y sus hijos después de vestirlos?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prenda de lino cubría desde la cintura hasta los muslos?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pectoral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calzoncillos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calzoncillos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prenda de lino cubría desde la cintura hasta los muslos?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Nadab, Abiú, Eleazar e Itamar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cuatro hijos de Aarón mencionados?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28: Las vestiduras sacerdotales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propósito se harían las vestiduras sagradas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ocultarlo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viajar por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honra y hermosura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gobernar como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honra y hermosura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propósito se harían las vestiduras sagradas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capacitó con sabiduría a los artesanos de las vestiduras?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capacitó con sabiduría a los artesanos de las vestiduras?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28: Las vestiduras sacerdotales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