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27: El altar, el atrio y el aceite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metal se cubriría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metal se cubriría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material debían hacerse todos los utensilios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material debían hacerse todos los utensilios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 colocaría dentro del altar hasta la mitad de su altura?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velo de 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mesa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enrejado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cubierta de cuero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enrejado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colocaría dentro del altar hasta la mitad de su altura?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se cubrirían las varas de madera usadas para transportar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se cubrirían las varas de madera usadas para transportar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debía construirse el altar por dentro?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Hueco, hecho de tablas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Lleno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Macizo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Cubierto de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Hueco, hecho de tablas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debía construirse el altar por dentro?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forma debía tener el altar del holocausto?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Cuadrada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Circular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Triangular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Rectangular y alargada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material formaba las cortinas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Pelo de cabra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Lino torcido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Cuero de carnero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Lana roja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Lino torcido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material formaba las cortinas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medían los lados norte y sur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27:9,11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medían los lados norte y sur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27:9,11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columnas sostenían cada lado largo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columnas sostenían cada lado largo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medían los lados oriental y occidental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Quince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Cincuenta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medían los lados oriental y occidental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medía la cortina de la entrada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Quince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Veinte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medía la cortina de la entrada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Cuadrada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forma debía tener el altar del holocausto?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columnas tenía la entrada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columnas tenía la entrada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metal eran las basas de las columnas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metal eran las basas de las columnas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 de aceite debía llevar Israel para las lámparas?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Aceite puro de oliva molida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Aceite mezclado con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Aceite de linaza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Aceite perfumado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Aceite puro de oliva molida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aceite debía llevar Israel para las lámparas?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debían mantener las lámparas encendidas desde la tarde hasta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 y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primogénito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Aarón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debían mantener las lámparas encendidas desde la tarde hasta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27: El altar, el atrio y el aceite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medía cada lado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medía cada lado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codos de altura tendría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codos de altura tendría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hacerse en las cuatro esquinas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Querubines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Lámparas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Columnas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hacerse en las cuatro esquinas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27: El altar, el atrio y el aceite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