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26: Las cortinas y la estructura del tabernáculo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lazadas se hacían en el borde de cada unión?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Cincuenta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lazadas se hacían en el borde de cada unión?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material eran los corchetes de las cortinas interiores?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cobre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madera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material eran los corchetes de las cortinas interiores?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material eran las cortinas que cubrían el tabernáculo?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lino blanco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cuero de becerro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pelo de cabra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lana de cordero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pelo de cabra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material eran las cortinas que cubrían el tabernáculo?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cortinas de pelo de cabra debía haber?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cortinas de pelo de cabra debía haber?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material eran los corchetes de la cubierta de pelo de cabra?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material eran los corchetes de la cubierta de pelo de cabra?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cortinas formaban la primera cubierta del tabernáculo?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dos cubiertas exteriores se colocaban sobre la tienda?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Lino y seda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Cueros de carnero teñidos de rojo y cueros de tejón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Pieles de oveja y hojas de palma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Oro y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Cueros de carnero teñidos de rojo y cueros de tejón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dos cubiertas exteriores se colocaban sobre la tienda?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madera se hacían las tablas del tabernáculo?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madera de olivo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madera de roble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madera de cedro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madera de higuera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madera de cedro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madera se hacían las tablas del tabernáculo?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tablas había en cada lado largo del tabernáculo?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26:18,20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tablas había en cada lado largo del tabernáculo?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26:18,20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material eran las basas debajo de las tablas?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26:19,21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plata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material eran las basas debajo de las tablas?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26:19,21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tablas había en el extremo occidental contando las esquinas?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26:22-25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tablas había en el extremo occidental contando las esquinas?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26:22-25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cortinas formaban la primera cubierta del tabernáculo?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pieza atravesaba las tablas de un extremo al otro?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velo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cortina de lino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barra central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vara del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barra central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pieza atravesaba las tablas de un extremo al otro?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debían cubrirse las tablas y las barras?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carmesí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debían cubrirse las tablas y las barras?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separaba el lugar santo del lugar santísimo?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velo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candelero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cubierta exterior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velo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separaba el lugar santo del lugar santísimo?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objeto se colocaba dentro del lugar santísimo?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mesa del pan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arca del testimonio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candelero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altar de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26:33-34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arca del testimonio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objeto se colocaba dentro del lugar santísimo?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26:33-34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se colocaba el candelero en relación con la mesa?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Junto al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Fuera del tabernáculo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Enfrente de la mesa, al lado sur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Detrás del velo, al norte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Enfrente de la mesa, al lado sur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se colocaba el candelero en relación con la mesa?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figuras debían bordarse en las cortinas interiores?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Querubines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Palmeras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columnas sostenían la cortina de la entrada del tabernáculo?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columnas sostenían la cortina de la entrada del tabernáculo?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26: Las cortinas y la estructura del tabernáculo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Querubines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figuras debían bordarse en las cortinas interiores?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cuatro materiales o colores componían las cortinas interiores?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Lana, cuero, plata y cobre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Cedro, oro, lino y 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Lino torcido, azul, púrpura y carmesí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Blanco, verde, negro y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Lino torcido, azul, púrpura y carmesí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cuatro materiales o colores componían las cortinas interiores?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agrupaban las diez cortinas interiores?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cinco grupos de 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 grupo de 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dos grupos de cuatro y uno de 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dos grupos de 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26:3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dos grupos de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agrupaban las diez cortinas interiores?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26:3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26: Las cortinas y la estructura del tabernáculo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