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26: Las cortinas y la estructura del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lazadas se hacían en el borde de cada 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lazadas se hacían en el borde de cada 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material eran los corchetes de las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eran los corchetes de las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material eran las cortinas que cubrían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lino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cuero de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pelo de cabra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lana de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pelo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eran las cortinas que cubrían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cortinas de pelo de cabra debía haber?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cortinas de pelo de cabra debía haber?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material eran los corchetes de la cubierta de pelo de cabra?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eran los corchetes de la cubierta de pelo de cabra?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cortinas formaban la primera cubierta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cubiertas exteriores se colocaban sobre la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Lino y seda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Cueros de carnero teñidos de rojo y cueros de tejón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Pieles de oveja y hojas de palma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Cueros de carnero teñidos de rojo y cueros de tejón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cubiertas exteriores se colocaban sobre la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madera se hacían las tablas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roble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madera de cedro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madera se hacían las tablas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tablas había en cada lado largo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26:18,20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tablas había en cada lado largo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26:18,20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material eran las basas debajo de las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26:19,21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eran las basas debajo de las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26:19,21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tablas había en el extremo occidental contando las esquinas?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26:22-25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tablas había en el extremo occidental contando las esquinas?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26:22-25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cortinas formaban la primera cubierta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pieza atravesaba las tablas de un extremo al otro?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cortina de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barra central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vara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barra central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pieza atravesaba las tablas de un extremo al otro?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debían cubrirse las tablas y las barras?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carmesí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debían cubrirse las tablas y las barras?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separaba el lugar santo del lugar santísimo?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cubierta exterior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separaba el lugar santo del lugar santísimo?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objeto se colocaba dentro del lugar santísimo?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mesa del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 del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altar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arca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 se colocaba dentro del lugar santísimo?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colocaba el candelero en relación con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Fuera 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Enfrente de la mesa, al lado 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Detrás del velo, al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Enfrente de la mesa, al lado 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colocaba el candelero en relación con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figuras debían bordarse en las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Palmeras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columnas sostenían la cortina de la entrada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columnas sostenían la cortina de la entrada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26: Las cortinas y la estructura del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figuras debían bordarse en las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cuatro materiales o colores componían las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Lana, cuero, plata y cobre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Cedro, oro, lino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Lino torcido, azul, púrpura y carmesí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Blanco, verde, negro y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Lino torcido, azul, púrpura y carmesí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cuatro materiales o colores componían las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agrupaban las diez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cinco grupos de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grupo de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dos grupos de cuatro y uno de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dos grupos de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dos grupos de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agrupaban las diez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26: Las cortinas y la estructura del tabernáculo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