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25: El arca, la mesa y el candelero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debía Israel construir un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Dios habitara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guardar el maná de cada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coronar a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alojar 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que Dios habitara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debía Israel construir un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¿Conforme a qué debía construirse 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diseño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modelo mostrado por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tienda de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gusto de los artesanos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modelo mostrado por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¿Conforme a qué debía construirse 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madera debía hacerse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madera de olivo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madera de palmera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madera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madera de higuera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madera de cedro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madera debía hacerse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debía cubrirse el arca por dentro y por fuera?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cobre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lino fino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oro puro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debía cubrirse el arca por dentro y por fuera?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anillos de oro tendría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anillos de oro tendría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debía dar el pueblo la ofrenda para 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Voluntariamente y de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obligación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una vez al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Únicamente por medio de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servían las varas colocadas en los anillos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sostener el velo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transportar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medir el santuario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encender las lámparas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transportar 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servían las varas colocadas en los anillos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¿Debían quitarse las varas de los anillos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Sí, cada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Sólo durante las fiestas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Únicamente al cruzar un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¿Debían quitarse las varas de los anillos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colocarse dentro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del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vestiduras sacerdotales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fuente de cobre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colocarse dentro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querubines se harían sobre la cubierta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querubines se harían sobre la cubierta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¿Hacia dónde mirarían los rostros de los querubines?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la entrada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la cubierta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Hacia la cubierta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dónde mirarían los rostros de los querubines?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Voluntariamente y de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 dar el pueblo la ofrenda para 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qué lugar hablaría Dios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la puerta del atrio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debajo de la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encima de la cubierta, entre los querubines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altar de cobre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encima de la cubierta, entre los querubines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lugar hablaría Dios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material se haría la mesa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piedra cubierta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cobre macizo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madera sin recubrir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madera de cedro cubierta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madera de cedro cubierta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material se haría la mesa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permanecer continuamente sobre la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pan de la proposición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tablas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aceite de la unción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sangre de los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pan de la proposición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permanecer continuamente sobre la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material debía hacerse 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oro puro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material debía hacerse 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debía elaborarse 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Fundido en siete piezas separadas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Tallado en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Labrado a martillo en una sola pieza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Tejido con hilo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25:31,36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Labrado a martillo en una sola pieza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debía elaborarse 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25:31,36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tres metales se mencionan entre las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Hierro, estaño y plomo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Oro, plata y cobre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Oro, hierro y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Plata, acero y cobre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cañas saldrían de los lados del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cañas saldrían de los lados del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forma tendrían las copas decorativas del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almendras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granadas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olivas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almendras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forma tendrían las copas decorativas del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lámparas tendría 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lámparas tendría 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25: El arca, la mesa y el candelero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Oro, plata y cobre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metales se mencionan entre las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se usaría el aceite llevado como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cocinar el maná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ungir a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 luminaria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llenar la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la luminaria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 usaría el aceite llevado como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se usarían las piedras de ónix y de engaste?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el altar de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las tablas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las columnas del atrio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el efod y el pectoral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el efod y el pectoral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 usarían las piedras de ónix y de engaste?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25: El arca, la mesa y el candelero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