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24: El pacto es confirmado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columnas levantó Moisés junto al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columnas levantó Moisés junto al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representaban las doce columnas?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doce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doce tribus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hijos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plagas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doce tribus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representaban las doce columnas?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ofrecieron los jóvenes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Holocaustos y sacrificios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Holocaustos y sacrificios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ofrecieron los jóvenes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Moisés con la mitad de la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derramó en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entregó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quemó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puso en recipientes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puso en recipientes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con la mitad de la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roció Moisés la otra mitad de la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las tiendas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las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roció Moisés la otra mitad de la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debían subir con Moisés e inclinarse desde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Aarón, Nadab, Abiú y setenta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Jetro y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 y Caleb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leyó Moisés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genealogía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carta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consejo de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libro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leyó Moisés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Moisés con la sangre después de leer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guardó en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llevó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roció sobre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mezcló con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roció sobre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con la sangre después de leer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debajo de los pies del Dios de Israel en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altar de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nube oscura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tablas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Algo semejante a un pavimento de zafiro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Algo semejante a un pavimento de zafiro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debajo de los pies del Dios de Israel en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dirigentes después de ver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Comieron y bebieron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Descendieron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Comieron y bebieron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dirigentes después de ver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Dios entregar a Moisés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Tablas de piedra con la ley y los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nuevo cayado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Planos de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Tablas de piedra con la ley y los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entregar a Moisés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Aarón, Nadab, Abiú y setenta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debían subir con Moisés e inclinarse desde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acompañó a Moisés al comenzar la subida?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Finees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acompañó a Moisés al comenzar la subida?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quedaron para atender los asuntos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Nadab y Abiú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Jetro y 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 y 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Aarón y 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quedaron para atender los asuntos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días cubrió la nube el monte antes de llamar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semanas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cubrió la nube el monte antes de llamar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permaneció Moisés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días y cuarenta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permaneció Moisés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24: El pacto es confirmado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podía acercarse directamente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Nadab y 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podía acercarse directamente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respondió el pueblo a las palabras y leyes comunicadas?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Volveremos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obedecerán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Haremos todo lo que el SEÑOR ha dicho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Necesitamos otra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Haremos todo lo que el SEÑOR ha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el pueblo a las palabras y leyes comunicadas?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Moisés con todas las palabras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olvidó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entregó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grabó en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escribió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escribió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con todas las palabras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24: El pacto es confirmado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