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24: El pacto es confirmado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columnas levantó Moisés junto al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columnas levantó Moisés junto al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representaban las doce columnas?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doce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doce tribus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hijos de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plagas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doce tribus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representaban las doce columnas?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ofrecieron los jóvenes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incienso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Holocaustos y sacrificios de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Oro y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Holocaustos y sacrificios de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ofrecieron los jóvenes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Moisés con la mitad de la sangre?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derramó en 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entregó a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quemó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puso en recipientes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puso en recipientes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Moisés con la mitad de la sangre?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roció Moisés la otra mitad de la sangre?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el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las tiendas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las tablas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Sobre 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roció Moisés la otra mitad de la sangre?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debían subir con Moisés e inclinarse desde lejos?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Aarón, Nadab, Abiú y setenta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Jetro y sus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Josué y Caleb solamente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leyó Moisés ante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genealogía de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libro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carta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consejo de Jetro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libro del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leyó Moisés ante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Moisés con la sangre después de leer 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guardó en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llevó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roció sobre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mezcló con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roció sobre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Moisés con la sangre después de leer 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 debajo de los pies del Dios de Israel en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altar de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nube oscura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tablas de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Algo semejante a un pavimento de zafiro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Algo semejante a un pavimento de zafiro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debajo de los pies del Dios de Israel en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hicieron los dirigentes después de ver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Comieron y bebieron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Huyeron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Murieron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Descendieron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Comieron y bebieron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los dirigentes después de ver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prometió Dios entregar a Moisés en 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Tablas de piedra con la ley y los mandamientos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nuevo cayado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Planos de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Tablas de piedra con la ley y los mandamientos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Dios entregar a Moisés en 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Aarón, Nadab, Abiú y setenta ancianos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debían subir con Moisés e inclinarse desde lejos?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acompañó a Moisés al comenzar la subida?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Finees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acompañó a Moisés al comenzar la subida?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quedaron para atender los asuntos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Nadab y Abiú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Josué y 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Jetro y Gersón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Aarón y Hur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Aarón y Hur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quedaron para atender los asuntos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días cubrió la nube el monte antes de llamar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Seis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semanas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Seis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días cubrió la nube el monte antes de llamar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tiempo permaneció Moisés en 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días y cuarenta noches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Cuarenta días y cuarenta noches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permaneció Moisés en 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24: El pacto es confirmado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podía acercarse directamente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 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setenta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Nadab y Abiú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podía acercarse directamente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respondió el pueblo a las palabras y leyes comunicadas?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Volveremos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obedecerán los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Haremos todo lo que el SEÑOR ha dicho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Necesitamos otra señal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Haremos todo lo que el SEÑOR ha dicho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respondió el pueblo a las palabras y leyes comunicadas?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Moisés con todas las palabras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olvidó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entregó 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grabó en 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escribió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escribió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Moisés con todas las palabras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24: El pacto es confirmado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