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23: Justicia, fiestas y la promesa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 tratarse el asno caído de quien aborrecía 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Ayudar a levantarlo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Tomarlo como 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Entregarlo a los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Ayudar a levantarlo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tratarse el asno caído de quien aborrecía 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debía mantenerse lejos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todo 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palabra falsa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la palabra falsa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debía mantenerse lejos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estaba prohibido recibir sobornos?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eran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pertenecían al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ciegan y pervierten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sólo los reyes podían recibirlos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ciegan y pervierten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estaba prohibido recibir sobornos?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experiencia debía motivar compasión hacia el extranjero?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 había vivido en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 era 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Aarón era levita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 había sido extranjero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 había sido extranjero en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experiencia debía motivar compasión hacia el extranjero?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podía sembrarse la tierra antes de dejarla descansar?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podía sembrarse la tierra antes de dejarla descansar?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clase de informe no debía aceptarse?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rumor falso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noticia de victoria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ley escrita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testimonio verdadero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comerían de la tierra durante el séptimo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pobres y los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propietarios únicamente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pobres y los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comerían de la tierra durante el séptimo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se beneficiaban del descanso semanal?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los hombres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Personas, siervos, extranjeros y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Personas, siervos, extranjeros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beneficiaban del descanso semanal?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al año celebraría Israel fiesta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al año celebraría Israel fiesta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mes se celebraba la fiesta de los panes sin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Tisri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se celebraba la fiesta de los panes sin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fiestas agrícolas se mencionan además de los panes sin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Purim y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cosecha de los primeros frutos y la recolección final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 y Expiación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Lunas nuevas y Jubileo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La cosecha de los primeros frutos y la recolección final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fiestas agrícolas se mencionan además de los panes sin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rumor falso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informe no debía aceptarse?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llevarse a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animales robados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paja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primicias de los primeros frutos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armas de 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primicias de los primeros frutos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llevarse a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práctica culinaria prohibía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Asar 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Cocer el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Cocer un cabrito en la leche de su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Cocer un cabrito en la leche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práctica culinaria prohibía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enviaría Dios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su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enviaría Dios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Israel ante el ángel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Adorarlo como otro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Escuchar su voz y no rebelarse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Ignorarlo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Pedirle regresar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Escuchar su voz y no rebelarse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Israel ante el ángel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bendeciría Dios si Israel le servía?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dioses cananeos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carros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pan y su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ciudades egipcias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pan y su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bendeciría Dios si Israel le servía?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quién no debía asociarse alguien para dar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malvado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juez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expulsaría Dios a las naciones de la tierra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solo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cuarenta años adicionales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Mediante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Poco a poco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Poco a 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expulsaría Dios a las naciones de la tierra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debía hacer Israel con los habitantes y sus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Pactar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Ayudar a sus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Recoger sus cosechas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Cruzar sus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Pactar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hacer Israel con los habitantes y sus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debían permanecer aquellas naciones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cultivaban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llevaran a Israel a pecar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tenían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hablaban otra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no llevaran a Israel a pecar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debían permanecer aquellas naciones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23: Justicia, fiestas y la promesa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malvado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quién no debía asociarse alguien para dar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¿Debía seguirse a la mayoría para hacer 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en juicios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contra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¿Debía seguirse a la mayoría para hacer 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hacerse al encontrar extraviado el buey o asno de un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Quedárselo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Venderlo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Dejarlo en 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Devolverlo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Devolverlo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al encontrar extraviado el buey o asno de un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23: Justicia, fiestas y la promesa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