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22: Restitución, justicia y compasión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debía pagar por una cosecha destruida por un fuego que se propagó?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Quien encendió el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dueño del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vecino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Quien encendió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debía pagar por una cosecha destruida por un fuego que se propagó?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pagaba un ladrón encontrado después de robar bienes guardados?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pagaba un ladrón encontrado después de robar bienes guardados?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quién se presentaba el dueño si no aparecía el ladrón?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 los jueces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se presentaba el dueño si no aparecía el ladrón?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resolvían las disputas sobre bienes perdidos?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uno conservaba lo reclamado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entregaban al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destruía el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jueces decidían y el culpable pagaba 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jueces decidían y el culpable pagaba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resolvían las disputas sobre bienes perdidos?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usaba para resolver un caso de animal confiado que murió sin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juramento ante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prueba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sorteo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testimonio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juramento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usaba para resolver un caso de animal confiado que murió sin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bueyes debía restituir quien robara y vendiera un buey?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 quien tomaba prestado un animal y éste moría sin estar presente el dueño?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pagar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Pagarlo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 otro por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 los jueces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Pagarlo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quien tomaba prestado un animal y éste moría sin estar presente el dueño?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pena establecía la ley para la hechicería?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multa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dejarla vivir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destierro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dejarla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pena establecía la ley para la hechicería?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únicamente podían ofrecerse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cualquier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únicamente podían ofrecerse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debía maltratarse al extranjero?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Israel también fue extranjero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todos eran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poseía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Faraón lo había ordenado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Israel también fue extranjero en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debía maltratarse al extranjero?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prohibía Dios afligir especialmente?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soldados y capitanes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viudas y huérfanos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dueños de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viudas y huérfanos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prohibía Dios afligir especialmente?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bueyes debía restituir quien robara y vendiera un buey?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si el afligido clamaba?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 a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Ignorar el caso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Oír su clamor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Cobrar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Oír su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si el afligido clamaba?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debía cobrarse al pobre por un préstamo?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capital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promesa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Interés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Interés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debía cobrarse al pobre por un préstamo?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debía devolverse el vestido tomado como garantía?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Antes de la puesta 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terminar el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Antes de la puesta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debía devolverse el vestido tomado como garantía?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debía devolverse el vestido al anochecer?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pertenecía al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la única cubierta para dormir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una ofrenda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debía lavarse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 la única cubierta para dormir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debía devolverse el vestido al anochecer?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día debía entregarse a Dios el primogénito del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octavo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décimo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octavo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debía entregarse a Dios el primogénito del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ovejas debía restituir quien robara y vendiera una oveja?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hacerse con la carne despedazada por fieras?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Comerla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Ofrecerla en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Venderla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Echarla a los perros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Echarla a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hacerse con la carne despedazada por fieras?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22: Restitución, justicia y compasión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ovejas debía restituir quien robara y vendiera una oveja?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pagaba quien era hallado con vivo el animal robado?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pagaba quien era hallado con vivo el animal robado?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calidad debía compensarse el daño causado por un animal en campo ajeno?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cualquier sobrante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con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oveja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 mejor del propio campo o viña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lo mejor del propio campo o viña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calidad debía compensarse el daño causado por un animal en campo ajeno?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22: Restitución, justicia y compasión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