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21: Leyes sobre siervos y responsabilidades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se hacía al siervo que elegía permanecer?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perforaban la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cortaban el cabello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ponían un anillo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marcaban la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perforaban la oreja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se hacía al siervo que elegía permanecer?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realizaba la señal del siervo permanente?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la puerta o al poste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cima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 la puerta o al poste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realizaba la señal del siervo permanente?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derecho tenía una sierva rechazada por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 vendida a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 expulsada sin protección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 rescatada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sin alimento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 rescatada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derecho tenía una sierva rechazada por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tres provisiones no podían reducirse a una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Oro, plata y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Casa, viña y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Pan, agua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Alimento, vestido y derechos conyugales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Alimento, vestido y derechos conyugales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provisiones no podían reducirse a una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pena se establecía para quien matara intencionalmente a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multa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destierro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21:12,14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pena se establecía para quien matara intencionalmente a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21:12,14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debía servir un siervo hebreo antes de salir libre?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provisión habría para una muerte no premeditada?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lugar de refugio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altar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multa fija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lugar de refugio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provisión habría para una muerte no premeditada?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pena recibía quien secuestrara y vendiera a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restitución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pena recibía quien secuestrara y vendiera a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pagar quien hiriera a otro sin causarle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ofrenda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tiempo perdido y la curación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tiempo perdido y la curación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pagar quien hiriera a otro sin causarle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principio expresa la frase 'ojo por ojo'?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compensación proporcional al daño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venganza sin límite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libertad de todo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restitución quíntuple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compensación proporcional al daño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principio expresa la frase 'ojo por ojo'?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obtenía un siervo si su amo le dañaba permanentemente un 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nuevo amo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 más de servicio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obtenía un siervo si su amo le dañaba permanentemente un 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debía servir un siervo hebreo antes de salir libre?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obtenía una sierva si su amo le derribaba un diente?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vestido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obtenía una sierva si su amo le derribaba un diente?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hacerse con un buey que matara a una persona al cornearla?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Venderlo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Ofrecerlo como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Apedrearlo y no comer su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Apedrearlo y no comer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hacerse con un buey que matara a una persona al cornearla?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también era responsable el dueño de un buey peligroso?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sabía que corneaba y no lo guardó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acababa de comprarlo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el animal estaba enfermo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Cuando el daño ocurrió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sabía que corneaba y no lo guardó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también era responsable el dueño de un buey peligroso?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debía pagarse si un buey corneaba a un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siclos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siclos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pagarse si un buey corneaba a un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pagaba si un animal caía en una cisterna destapada?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dueño del animal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dueño de la cisterna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dueño de la cisterna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pagaba si un animal caía en una cisterna destapada?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salía libre el siervo hebreo?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sexto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hacían si un buey mataba al buey de otro sin antecedentes conocidos?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Apedreaban ambos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dueño pagaba cinco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Entregaban todo al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Vendían el vivo y repartían su valor y el animal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Vendían el vivo y repartían su valor y el animal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hacían si un buey mataba al buey de otro sin antecedentes conocidos?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restitución se exigía si el buey agresor ya era conocido como peligroso?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Buey por buey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bueyes por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Buey por buey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restitución se exigía si el buey agresor ya era conocido como peligroso?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finalidad general tenían estas normas?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Aumentar el trabajo de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Establecer justicia y responsabilidad entre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Organizar el ejército egipcio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Preparar la construcción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Establecer justicia y responsabilidad entre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finalidad general tenían estas normas?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21: Leyes sobre siervos y responsabilidades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salía libre el siervo hebreo?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saldría con el siervo si ya estaba casado al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saldría con el siervo si ya estaba casado al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podía decidir un siervo que amaba a su señor y 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Salir solo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Vender a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Convertirse en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como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Permanecer como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podía decidir un siervo que amaba a su señor y 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21: Leyes sobre siervos y responsabilidades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