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5B63F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Éxodo 20: Los Diez Mandamientos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prohíbe el tercer mandamiento?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Tomar el nombre del SEÑOR en vano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Pronunciar cualquier nombre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Hablar con Moisés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Usar trompetas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20:7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Tomar el nombre del SEÑOR en vano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prohíbe el tercer mandamiento?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20:7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debe hacerse con el día de reposo?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Usarlo para viajar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Recordarlo y santificarlo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Dedicarlo a Faraón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Convertirlo en día de comercio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20:8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Recordarlo y santificarlo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debe hacerse con el día de reposo?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20:8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¿Cuántos días se destinan al trabajo?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Cinco días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Siete días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Seis días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Tres días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20:9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Seis días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¿Cuántos días se destinan al trabajo?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20:9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¿A quiénes incluía el descanso del séptimo día?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Sólo a los sacerdotes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Sólo a los hombres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Únicamente a los israelitas libres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la familia, siervos, animales y extranjeros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20:10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A la familia, siervos, animales y extranjeros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¿A quiénes incluía el descanso del séptimo día?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20:10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fundamento da el mandamiento del sábado?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Dios creó en seis días y reposó el séptimo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Israel venció a Amalec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Moisés nació en ese día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maná apareció por primera vez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20:11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Dios creó en seis días y reposó el séptimo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fundamento da el mandamiento del sábado?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20:11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¿Cómo se identificó Dios antes de dar los mandamientos?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Como el SEÑOR que sacó a Israel de Egipto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Como rey de Madián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Como capitán de Israel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Como ángel del desierto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20:2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prometía el mandamiento de honrar a padre y madre?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Riquezas en Egipto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Larga vida en la tierra dada por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Victoria en cada batalla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Entrada inmediata al sacerdocio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20:12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Larga vida en la tierra dada por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prometía el mandamiento de honrar a padre y madre?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20:12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mandamiento protege la vida humana?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No hurtarás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No codiciarás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No matarás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No te harás imagen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20:13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No matarás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mandamiento protege la vida humana?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20:13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mandamiento protege la fidelidad matrimonial?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No hablarás falso testimonio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No matarás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No tendrás dioses ajenos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No cometerás adulterio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20:14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No cometerás adulterio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mandamiento protege la fidelidad matrimonial?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20:14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mandamiento prohíbe tomar lo ajeno?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No hurtarás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No matarás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Honra a tus padres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Acuérdate del sábado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20:15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No hurtarás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mandamiento prohíbe tomar lo ajeno?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20:15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mandamiento prohíbe mentir contra el prójimo?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No codiciarás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No darás falso testimonio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No cometerás adulterio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No harás imágenes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20:16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No darás falso testimonio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mandamiento prohíbe mentir contra el prójimo?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20:16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Como el SEÑOR que sacó a Israel de Egipto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se identificó Dios antes de dar los mandamientos?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20:2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deseo interior prohíbe el décimo mandamiento?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Desear salir de Egipto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Querer guardar el sábado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Codiciar lo que pertenece al prójimo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Buscar justicia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20:17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Codiciar lo que pertenece al prójimo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deseo interior prohíbe el décimo mandamiento?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20:17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fenómenos percibió el pueblo alrededor del monte?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Ranas y moscas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Lluvia y arcoíris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Codornices y rocío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Truenos, relámpagos, trompeta y humo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20:18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Truenos, relámpagos, trompeta y humo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fenómenos percibió el pueblo alrededor del monte?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20:18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¿Dónde se colocó el pueblo por temor?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distancia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la cumbre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Dentro de la nube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Junto al altar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20:18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 distancia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¿Dónde se colocó el pueblo por temor?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20:18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¿A quién pidió el pueblo que hablara en lugar de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Aarón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Moisés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Jetro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Josué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20:19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 Moisés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¿A quién pidió el pueblo que hablara en lugar de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20:19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¿Para qué dijo Moisés que Dios se había manifestado?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Para enviarlos a Egipto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Para escoger otro pueblo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Para probarlos y apartarlos del pecado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Para destruir el monte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20:20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Para probarlos y apartarlos del pecado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¿Para qué dijo Moisés que Dios se había manifestado?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20:20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prohíbe el primer mandamiento?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Trabajar seis días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Tener otros dioses delante del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Construir un altar de tierra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Honrar a los padres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20:3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¿A dónde se acercó Moisés mientras el pueblo permanecía lejos?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Al campamento egipcio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la roca de Horeb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la tienda de Jetro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la oscuridad donde estaba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20:21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A la oscuridad donde estaba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¿A dónde se acercó Moisés mientras el pueblo permanecía lejos?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20:21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materiales no debían usar para hacerse dioses?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Plata ni oro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Madera ni piedra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Barro ni ladrillo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Hierro ni bronce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20:23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Plata ni oro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materiales no debían usar para hacerse dioses?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20:23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¿De qué material podía hacerse un altar sencillo?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 oro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 tierra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 plata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 ladrillos egipcios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20:24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De tierra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¿De qué material podía hacerse un altar sencillo?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20:24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¿Cómo debían ser las piedras de un altar?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Pulidas y talladas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Cubiertas de oro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Sin labrar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Traídas de Egipto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20:25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Sin labrar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debían ser las piedras de un altar?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20:25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no debía tener el altar para subir a él?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Cuernos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Una base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Una entrada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Gradas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20:26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Gradas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no debía tener el altar para subir a él?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20:26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Tener otros dioses delante del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prohíbe el primer mandamiento?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20:3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13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5B63F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5B63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5B63F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Éxodo 20: Los Diez Mandamientos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prohíbe el segundo mandamiento?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Recordar la creación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Ofrecer sacrificios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Hacerse imágenes para adorarlas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Usar piedras sin labrar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20:4-5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Hacerse imágenes para adorarlas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prohíbe el segundo mandamiento?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20:4-5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¿A cuántas generaciones muestra Dios misericordia a quienes lo aman?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tres generaciones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cuatro generaciones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diez generaciones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millares de generaciones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20:6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A millares de generaciones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¿A cuántas generaciones muestra Dios misericordia a quienes lo aman?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20:6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Éxodo 20: Los Diez Mandamientos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