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20: Los Diez Mandamientos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prohíbe el tercer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 el nombre del SEÑOR en vano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Pronunciar cualquier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Hablar con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Usar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Tomar el nombre del SEÑOR en vano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prohíbe el tercer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debe hacerse con el día de reposo?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Usarlo para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Recordarlo y santificarlo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Dedicarlo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Convertirlo en día de comercio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Recordarlo y santificarlo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hacerse con el día de reposo?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se destinan al trabajo?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se destinan al trabajo?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incluía el descanso del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a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a los israelitas libres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familia, siervos, animales y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A la familia, siervos, animales y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incluía el descanso del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fundamento da el mandamiento del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 creó en seis días y reposó el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 venció a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 nació en ese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maná apareció por primera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 creó en seis días y reposó el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fundamento da el mandamiento del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identificó Dios antes de dar los mandamientos?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el SEÑOR que sacó a Israel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rey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capitán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ángel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prometía el mandamiento de honrar a padre y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Riquezas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Larga vida en la tierra dada por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Victoria en cada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Entrada inmediata al sacerdocio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Larga vida en la tierra dada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prometía el mandamiento de honrar a padre y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mandamiento protege la vida humana?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hurtarás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codiciarás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matarás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 harás imagen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matarás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mandamiento protege la vida humana?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mandamiento protege la fidelidad matrimonial?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hablarás falso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matarás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tendrás dioses ajenos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cometerás adulterio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cometerás adulterio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mandamiento protege la fidelidad matrimonial?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mandamiento prohíbe tomar lo ajeno?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hurtarás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matarás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Honra a tus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Acuérdate del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hurtarás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mandamiento prohíbe tomar lo ajeno?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mandamiento prohíbe mentir contra el prójimo?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codiciarás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darás falso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cometerás adulterio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harás imágenes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darás falso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mandamiento prohíbe mentir contra el prójimo?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el SEÑOR que sacó a Israel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identificó Dios antes de dar los mandamientos?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deseo interior prohíbe el décimo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Desear salir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Querer guardar el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Codiciar lo que pertenece al prójimo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Codiciar lo que pertenece al prójimo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deseo interior prohíbe el décimo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fenómenos percibió el pueblo alrededor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Ranas y moscas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Lluvia y arcoíris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Codornices y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Truenos, relámpagos, trompeta y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Truenos, relámpagos, trompeta y humo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fenómenos percibió el pueblo alrededor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colocó el pueblo por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distancia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 la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distancia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colocó el pueblo por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pidió el pueblo que hablara en lugar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pidió el pueblo que hablara en lugar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dijo Moisés que Dios se había manifestado?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enviarlos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escoger otro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probarlos y apartarlos del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destruir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probarlos y apartarlos del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dijo Moisés que Dios se había manifestado?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prohíbe el primer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Trabajar seis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Tener otros dioses delante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un altar de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Honrar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dónde se acercó Moisés mientras el pueblo permanecía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campamento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roca de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tienda de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oscuridad donde estaba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oscuridad donde estaba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se acercó Moisés mientras el pueblo permanecía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materiales no debían usar para hacerse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 ni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Barro ni ladrillo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Hierro ni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Plata ni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materiales no debían usar para hacerse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material podía hacerse un altar sencillo?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ladrillos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podía hacerse un altar sencillo?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debían ser las piedras de un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Pulidas y talladas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Cubiertas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 labrar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Traídas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Sin labrar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debían ser las piedras de un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debía tener el altar para subir 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base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tener el altar para subir 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Tener otros dioses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prohíbe el primer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20: Los Diez Mandamientos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prohíbe el segundo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Recordar la creación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Ofrecer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Hacerse imágenes para adorarlas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Usar piedras sin labrar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Hacerse imágenes para adorarlas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prohíbe el segundo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cuántas generaciones muestra Dios misericordia a quienes lo aman?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tres generaciones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cuatro generaciones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diez generaciones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millares de generaciones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millares de generaciones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cuántas generaciones muestra Dios misericordia a quienes lo aman?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20: Los Diez Mandamientos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