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2: El nacimiento y la huida de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puso la madre la arquilla con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carrizal junto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pozo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casa de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 carrizal junto al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puso la madre la arquilla con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observó a distancia lo que ocurriría con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partera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observó a distancia lo que ocurriría con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encontró la arquilla entre los juncos?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esposa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partera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hija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hija de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hija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encontró la arquilla entre los juncos?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sintió la hija de Faraón al ver llorar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sintió la hija de Faraón al ver llorar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llamó la hermana para criar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propia madre del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egipcia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esposa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hija de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propia madre del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llamó la hermana para criar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tribu eran el padre y la madre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la hija de Faraón llamó Moisés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nació en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 sacó de las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de la tribu 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fue criado en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lo sacó de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la hija de Faraón llamó Moisés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vio Moisés cuando salió a observar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dos egipcios peleando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Faraón 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egipcio golpeando a un hebreo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Aarón huyendo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 egipcio golpeando a un hebreo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Moisés cuando salió a observar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escondió Moisés al egipcio que mató?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arena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arena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escondió Moisés al egipcio que mató?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estaban haciendo los dos hebreos que Moisés encontró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Estaban peleando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Estaban fabricando una arquilla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Estaban huyendo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Estaban adorando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Estaban peleando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estaban haciendo los dos hebreos que Moisés encontró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Moisés cuando supo que su acción era conocida?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presentó ante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Tuvo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Reunió 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Tuvo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cuando supo que su acción era conocida?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tribu eran el padre y la madre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tierra huyó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tierra huyó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hijas tenía el sacerdote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hijas tenía el sacerdote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ayudó Moisés a las hijas del sacerdote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defendió y dio de beber a sus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construyó una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condujo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entregó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defendió y dio de beber a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ayudó Moisés a las hijas del sacerdote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padre de las mujeres que Moisés ayudó?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padre de las mujeres que Moisés ayudó?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 se casó Moisés en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Miriam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Séfora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Séfora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se casó Moisés en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escondió la madre al niño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Moisés a su hijo nacido en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Gersón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Moisés a su hijo nacido en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al oír el gemido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Recordó su pacto con Abraham, Isaac y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de inmediato diez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Destruyó 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Llevó al pueblo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Recordó su pacto con Abraham, Isaac y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al oír el gemido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al final del capítulo con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abandonó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miró y reconoció su situación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envió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convirtió en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miró y reconoció su situación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al final del capítulo con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2: El nacimiento y la huida de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escondió la madre al niño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material era la arquilla donde colocaron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acacia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juncos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juncos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 la arquilla donde colocaron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fue calafateada la arquilla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aceite y 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barro y paja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cera y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pez y betún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pez y betún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fue calafateada la arquilla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2: El nacimiento y la huida de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