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19: Israel llega al monte Sinaí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condición puso Dios para que Israel fuera su especial tesoro?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Escuchar su voz y guardar su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Construir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Vencer a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Escuchar su voz y guardar su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condición puso Dios para que Israel fuera su especial tesoro?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podía Dios escoger a Israel como su especial tesoro?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Israel era el pueblo más numeroso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toda la tierra le pertenece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Faraón lo autorizó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Moisés era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toda la tierra le pertenece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podía Dios escoger a Israel como su especial tesoro?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sería Israel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ejército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nación de comerciantes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reino de sacerdotes y una nación santa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pueblo sin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reino de sacerdotes y una nación santa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Israel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reunió Moisés para comunicar las palabras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jefes de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ancianos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ancianos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reunió Moisés para comunicar las palabras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respondió el pueblo al pacto propuesto?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que el SEÑOR ha dicho haremos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Preferimos volver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los ancianos obedecerán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Esperaremos otra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Todo lo que el SEÑOR ha dicho haremos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el pueblo al pacto propuesto?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mes después de salir de Egipto llegó Israel al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tercer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séptimo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duodécimo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dijo Dios que vendría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forma de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 espesa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nube espesa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dijo Dios que vendría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el pueblo con sus 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Quemarlos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Entregarlos a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Lavarlos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Teñirlos de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Lavarlos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pueblo con sus 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día debía estar preparado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el séptimo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el décimo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el tercer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el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día debía estar preparado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colocarse alrededor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Límites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Tiendas sacerdotales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Muros de ladrillo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Límites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colocarse alrededor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a quien tocara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Subiría con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Recibiría una vara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a quien tocara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tercer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después de salir de Egipto llegó Israel al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señales aparecieron al amanecer del tercer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Lluvia y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Langostas y oscuridad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Truenos, relámpagos, nube espesa y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arcoíris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Truenos, relámpagos, nube espesa y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señales aparecieron al amanecer del tercer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reaccionó el pueblo ante las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Subió al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Refidim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Tembló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el pueblo ante las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humeaba el monte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SEÑOR descendió en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ardían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cayó un rayo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un horno egipcio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SEÑOR descendió en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humeaba el monte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respondía Dios cuando Moisés hablaba?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escritura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voz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respondía Dios cuando Moisés hablaba?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llamó Dios a la cumbre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llamó Dios a la cumbre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lugar partieron antes de llegar al desierto de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Elim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Refidim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podía subir con Moisés después de que él descendiera?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podía subir con Moisés después de que él descendiera?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19: Israel llega al monte Sinaí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Refidim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lugar partieron antes de llegar al desierto de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acampó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Delante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Delante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acampó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imagen describió Dios cómo llevó a Israel hacia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carros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nubes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alas de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alas de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imagen describió Dios cómo llevó a Israel hacia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19: Israel llega al monte Sinaí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