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19: Israel llega al monte Sinaí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condición puso Dios para que Israel fuera su especial tesoro?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Escuchar su voz y guardar su pacto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Construir ciudades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Vencer a Amalec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Volver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Escuchar su voz y guardar su pacto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condición puso Dios para que Israel fuera su especial tesoro?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podía Dios escoger a Israel como su especial tesoro?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Israel era el pueblo más numeroso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toda la tierra le pertenece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Faraón lo autorizó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Moisés era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toda la tierra le pertenece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podía Dios escoger a Israel como su especial tesoro?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sería Israel para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ejército egipcio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nación de comerciantes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reino de sacerdotes y una nación santa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pueblo sin ley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reino de sacerdotes y una nación santa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sería Israel para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quiénes reunió Moisés para comunicar las palabras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magos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jefes de Amalec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sacerdotes de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ancianos del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los ancianos del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reunió Moisés para comunicar las palabras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respondió el pueblo al pacto propuesto?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Todo lo que el SEÑOR ha dicho haremos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Preferimos volver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Sólo los ancianos obedecerán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Esperaremos otra señal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Todo lo que el SEÑOR ha dicho haremos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respondió el pueblo al pacto propuesto?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mes después de salir de Egipto llegó Israel al Sinaí?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tercer mes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primer mes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séptimo mes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duodécimo mes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dijo Dios que vendría a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forma de paloma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una nube espesa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 sueño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 carro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una nube espesa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dijo Dios que vendría a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 hacer el pueblo con sus vestidos?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Quemarlos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Entregarlos a 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Lavarlos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Teñirlos de rojo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Lavarlos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hacer el pueblo con sus vestidos?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¿Para qué día debía estar preparado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el séptimo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el día siguiente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el décimo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el tercer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Para el tercer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qué día debía estar preparado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 colocarse alrededor del monte?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Límites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Altares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Tiendas sacerdotales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Muros de ladrillo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Límites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colocarse alrededor del monte?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ocurriría a quien tocara el monte?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Sería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Moriría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Subiría con 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Recibiría una vara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19:12-13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Moriría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ocurriría a quien tocara el monte?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19:12-13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el tercer mes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mes después de salir de Egipto llegó Israel al Sinaí?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señales aparecieron al amanecer del tercer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Lluvia y granizo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Langostas y oscuridad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Truenos, relámpagos, nube espesa y trompeta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arcoíris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Truenos, relámpagos, nube espesa y trompeta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señales aparecieron al amanecer del tercer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reaccionó el pueblo ante las señales?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Cantó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Subió al monte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Regresó a Refidim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Tembló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Tembló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reaccionó el pueblo ante las señales?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humeaba el monte Sinaí?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el SEÑOR descendió en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ardían sacrificios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cayó un rayo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había un horno egipcio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19:18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el SEÑOR descendió en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humeaba el monte Sinaí?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19:18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respondía Dios cuando Moisés hablaba?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escritura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voz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sueños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silencio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19:19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voz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respondía Dios cuando Moisés hablaba?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19:19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 llamó Dios a la cumbre del monte?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todo el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Jetro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Josué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llamó Dios a la cumbre del monte?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qué lugar partieron antes de llegar al desierto de Sinaí?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Elim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Refidim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Sucot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Mara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podía subir con Moisés después de que él descendiera?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Todo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ancianos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Hur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19:24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podía subir con Moisés después de que él descendiera?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19:24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19: Israel llega al monte Sinaí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Refidim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lugar partieron antes de llegar al desierto de Sinaí?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acampó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Dentro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Junto al Mar Rojo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Delante del monte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Delante del monte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acampó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qué imagen describió Dios cómo llevó a Israel hacia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carros de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nubes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barcos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alas de águila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Sobre alas de águila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imagen describió Dios cómo llevó a Israel hacia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19: Israel llega al monte Sinaí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