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18: El consejo de Jetro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significaba para Moisés el nombre Gersón?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 sido extranjero en tierra ajena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 era su bandera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SEÑOR lo había sanado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 visto la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Había sido extranjero en tierra ajena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significaba para Moisés el nombre Gersón?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recordaba el nombre Eliezer?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nació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Dios lo ayudó y libró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Jetro era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Israel cruzó 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Dios lo ayudó y libró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recordaba el nombre Eliezer?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se reunió Jetro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palacio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desierto junto al monte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Refidim durante la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desierto junto al monte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reunió Jetro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recibió Moisés a Jetro?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dejó fuera del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nombró juez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entregó la vara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inclinó y lo besó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inclinó y lo besó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recibió Moisés a Jetro?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relató Moisés a su suegro?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liberación de Egipto y las dificultades del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la batalla contra Amalec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leyes del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construcción del tabernáculo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La liberación de Egipto y las dificultades del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relató Moisés a su suegro?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oyó todo lo que Dios había hecho por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Jetro, suegro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rey de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reaccionó Jetro al oír la liberación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Murmuró contra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alegró y bendijo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Regresó de inmediato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Pidió ver otra plaga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alegró y bendijo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Jetro al oír la liberación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reconoció Jetro acerca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uno de los dioses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sólo gobernaba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es mayor que todos los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Aarón era más poderoso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es mayor que todos los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reconoció Jetro acerca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ofreció Jetro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Maná y codornices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Oro y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altar de piedras labradas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Holocaustos y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Holocaustos y sacrificios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ofreció Jetro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tiempo atendía Moisés solo los casos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la mañana hasta la tarde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una hora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días al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la mañana hasta la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atendía Moisés solo los casos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venía el pueblo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recibir maná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consultar a Dios y resolver sus asuntos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preparar 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volver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consultar a Dios y resolver sus asuntos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venía el pueblo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Jetro, suegro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oyó todo lo que Dios había hecho por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opinó Jetro del sistema de trabajo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perfecto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Debía atender más casos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era bueno y lo agotaría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Debía dejar de enseñar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era bueno y lo agotaría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opinó Jetro del sistema de trabajo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seguir haciendo Moisés directamente?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Resolver personalmente todo caso pequeño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Dirigir el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Fabricar el 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Representar al pueblo ante Dios y enseñar sus leyes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Representar al pueblo ante Dios y enseñar sus leyes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seguir haciendo Moisés directamente?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cualidades debían tener los jueces escogidos?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Capaces, temerosos de Dios, veraces y sin codicia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Ricos, jóvenes y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Sacerdotes y primogénitos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Soldados experimentados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Capaces, temerosos de Dios, veraces y sin codicia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cualidades debían tener los jueces escogidos?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¿Sobre qué grupos serían nombrados los responsables?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 tribus solamente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Miles, cientos, cincuentas y decenas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Grupos de 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Familias de 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Miles, cientos, cincuentas y decenas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¿Sobre qué grupos serían nombrados los responsables?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casos llevarían los jueces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los casos pequeños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asuntos de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casos difíciles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Ningún caso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18:22,26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casos difíciles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casos llevarían los jueces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18:22,26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parentesco tenía Jetro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su hermano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su suegro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su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su tío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¿Aceptó Moisés el consejo de Jetro?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No, continuó trabajando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consultó con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Esperó hasta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Sí, hizo todo lo que le dijo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18:24-26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Sí, hizo todo lo que le 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¿Aceptó Moisés el consejo de Jetro?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18:24-26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18: El consejo de Jetro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Era su suegro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parentesco tenía Jetro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la esposa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Miriam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Jocabed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Séfora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Séfora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esposa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llamaban los dos hijos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Nadab y Abiú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Eleazar e Itamar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Josué y 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Gersón y Eliezer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18:3-4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Gersón y Eliezer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llamaban los dos hijos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18:3-4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18: El consejo de Jetro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