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Éxodo 18: El consejo de Jetro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significaba para Moisés el nombre Gersón?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Había sido extranjero en tierra ajena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Dios era su bandera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SEÑOR lo había sanado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Había visto la gloria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18:3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Había sido extranjero en tierra ajena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significaba para Moisés el nombre Gersón?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18:3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recordaba el nombre Eliezer?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nació en Egipto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Dios lo ayudó y libró de Faraón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Jetro era sacerdote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Israel cruzó el mar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18:4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Que Dios lo ayudó y libró de Faraón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recordaba el nombre Eliezer?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18:4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¿Dónde se reunió Jetro con Moisés?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el palacio de Egipto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Canaán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el desierto junto al monte de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Refidim durante la batalla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18:5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En el desierto junto al monte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¿Dónde se reunió Jetro con Moisés?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18:5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¿Cómo recibió Moisés a Jetro?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 dejó fuera del campamento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 nombró juez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Le entregó la vara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 inclinó y lo besó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18:7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Se inclinó y lo besó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recibió Moisés a Jetro?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18:7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relató Moisés a su suegro?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42D26"/>
                </a:solidFill>
                <a:latin typeface="Arial"/>
              </a:rPr>
              <a:t>La liberación de Egipto y las dificultades del camino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Sólo la batalla contra Amalec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Las leyes del Sinaí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 construcción del tabernáculo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18:8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A. La liberación de Egipto y las dificultades del camino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relató Moisés a su suegro?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18:8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¿Quién oyó todo lo que Dios había hecho por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Jetro, suegro de Moisés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Faraón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rey de Amalec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Caleb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18:1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¿Cómo reaccionó Jetro al oír la liberación de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Murmuró contra Moisés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 alegró y bendijo al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Regresó de inmediato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Pidió ver otra plaga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18:9-10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Se alegró y bendijo al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reaccionó Jetro al oír la liberación de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18:9-10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reconoció Jetro acerca del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era uno de los dioses de Egipto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sólo gobernaba el desierto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es mayor que todos los dioses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Aarón era más poderoso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18:11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Que es mayor que todos los dioses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reconoció Jetro acerca del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18:11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ofreció Jetro a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Maná y codornices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Oro y plata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 altar de piedras labradas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Holocaustos y sacrificios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18:12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Holocaustos y sacrificios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ofreció Jetro a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18:12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¿Cuánto tiempo atendía Moisés solo los casos del pueblo?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Desde la mañana hasta la tarde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Sólo una hora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Durante el sábado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Tres días al mes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18:13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Desde la mañana hasta la tarde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 tiempo atendía Moisés solo los casos del pueblo?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18:13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¿Por qué venía el pueblo a Moisés?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Para recibir maná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Para consultar a Dios y resolver sus asuntos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Para preparar la guerra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Para volver a Egipto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18:15-16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Para consultar a Dios y resolver sus asuntos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¿Por qué venía el pueblo a Moisés?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18:15-16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Jetro, suegro de Moisés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 oyó todo lo que Dios había hecho por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18:1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opinó Jetro del sistema de trabajo de Moisés?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Era perfecto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Debía atender más casos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No era bueno y lo agotaría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Debía dejar de enseñar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18:17-18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No era bueno y lo agotaría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opinó Jetro del sistema de trabajo de Moisés?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18:17-18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debía seguir haciendo Moisés directamente?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Resolver personalmente todo caso pequeño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Dirigir el ganado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Fabricar el tabernáculo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42D26"/>
                </a:solidFill>
                <a:latin typeface="Arial"/>
              </a:rPr>
              <a:t>Representar al pueblo ante Dios y enseñar sus leyes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18:19-20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D. Representar al pueblo ante Dios y enseñar sus leyes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debía seguir haciendo Moisés directamente?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18:19-20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cualidades debían tener los jueces escogidos?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Capaces, temerosos de Dios, veraces y sin codicia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Ricos, jóvenes y egipcios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Sacerdotes y primogénitos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Soldados experimentados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18:21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A. Capaces, temerosos de Dios, veraces y sin codicia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cualidades debían tener los jueces escogidos?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18:21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¿Sobre qué grupos serían nombrados los responsables?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Doce tribus solamente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Miles, cientos, cincuentas y decenas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Grupos de siete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Familias de setenta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18:21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Miles, cientos, cincuentas y decenas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¿Sobre qué grupos serían nombrados los responsables?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18:21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casos llevarían los jueces a Moisés?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Todos los casos pequeños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Sólo asuntos de ganado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Los casos difíciles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Ningún caso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18:22,26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Los casos difíciles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casos llevarían los jueces a Moisés?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18:22,26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parentesco tenía Jetro con Moisés?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Era su hermano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Era su suegro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Era su hijo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Era su tío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18:1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¿Aceptó Moisés el consejo de Jetro?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No, continuó trabajando solo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 consultó con Faraón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Esperó hasta Canaán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Sí, hizo todo lo que le dijo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18:24-26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Sí, hizo todo lo que le dijo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¿Aceptó Moisés el consejo de Jetro?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18:24-26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D2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C14E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C14E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Éxodo 18: El consejo de Jetro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Era su suegro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parentesco tenía Jetro con Moisés?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18:1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¿Cómo se llamaba la esposa de Moisés?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Miriam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Jocabed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Séfora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Elisabet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18:2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Séfora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se llamaba la esposa de Moisés?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18:2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¿Cómo se llamaban los dos hijos de Moisés?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Nadab y Abiú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Eleazar e Itamar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Josué y Caleb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Gersón y Eliezer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18:3-4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Gersón y Eliezer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se llamaban los dos hijos de Moisés?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18:3-4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Éxodo 18: El consejo de Jetro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