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17: Agua de la roca y victoria sobre Amalec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debía llevar Moisés consigo hacia la roca?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algunos ancianos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todas las familias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capataces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algunos ancianos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llevar Moisés consigo hacia la roca?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vara debía llevar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vara nueva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con que golpeó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vara con que golpeó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vara debía llevar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la roca que Moisés debía golpear?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la roca que Moisés debía golpear?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salió de la roca cuando Moisés la golpeó?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salió de la roca cuando Moisés la golpeó?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Moisés al lugar de la discusión?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Masah y Meriba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Mara y Elim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Sucot y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Horeb y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Masah y Meriba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Moisés al lugar de la discusión?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acampó Israel sin encontrar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pregunta expresó la prueba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¿Dónde está Faraón?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¿Está el SEÑOR entre nosotros o no?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nos dará maná?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¿Cuándo volveremos a Egipto?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¿Está el SEÑOR entre nosotros o 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 expresó la prueba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pueblo atacó a Israel en Refidim?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Filistea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pueblo atacó a Israel en Refidim?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encargó Moisés escoger hombres para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encargó Moisés escoger hombres para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estaría Moisés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cima de la colina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campamento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valle con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cima de la colina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estaría Moisés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Moisés en la mano sobre la colina?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vara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estandarte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vara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Moisés en la mano sobre la colina?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Refidim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acampó Israel sin encontrar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subieron con Moisés a la colina?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Nadab y Abiú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Aarón y 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Jetro y Gersón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Aarón y 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subieron con Moisés a la colina?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ocurría cuando Moisés levantaba las 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Amalec prevalecía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Caía 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 se retiraba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 prevalecía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 prevalecía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ocurría cuando Moisés levantaba las 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se sentó Moisés cuando sus manos se cansaron?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se sentó Moisés cuando sus manos se cansaron?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ayudaron Aarón y Hur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Dirigieron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Sostuvieron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Golpearon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Construyeron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Sostuvieron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ayudaron Aarón y Hur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Moisés al altar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mi Sanador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 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es mi Bandera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 proveerá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es mi Bandera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Moisés al altar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exigió el pueblo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Pan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Agua para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Carne por la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escribir Moisés para memoria?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instrucciones del maná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genealogía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orden de volver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promesa de borrar la memoria de 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promesa de borrar la memoria de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escribir Moisés para memoria?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17: Agua de la roca y victoria sobre Amalec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Agua para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exigió el pueblo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Moisés que hacía el pueblo al discutir por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Celebraba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Guardaba 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Tentaba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Preparaba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Tentaba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Moisés que hacía el pueblo al discutir por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temía Moisés que el pueblo hiciera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devolviera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le quitara la vara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nombrara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 apedreara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lo apedreara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temía Moisés que el pueblo hiciera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17: Agua de la roca y victoria sobre Amalec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