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16: Dios envía maná y codornices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debía recoger el pueblo diariamente?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 necesario para cada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Provisión para un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gomeres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 lo que pudiera guardar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necesario para cada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debía recoger el pueblo diariamente?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cantidad especial recogerían el sexto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doble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veces 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doble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cantidad especial recogerían el sexto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daría Dios por la tarde?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Fruta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daría Dios por la tarde?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daría Dios por la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Carne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Pescado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daría Dios por la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¿Contra quién eran realmente las murmuraciones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Contra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¿Contra quién eran realmente las murmuraciones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desierto llegó Israel entre Elim y Sinaí?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desierto de Sin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desierto de Shur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desierto de Parán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desierto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apareció la gloria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nube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apareció la gloria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aves cubrieron el campamento por la tarde?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Palomas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Codornices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Águilas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Codornices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aves cubrieron el campamento por la tarde?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alrededor del campamento por la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Granizo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Ceniza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Rocío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Rocío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alrededor del campamento por la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era la sustancia que apareció al evaporarse el rocío?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Fina y semejante a escarcha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Grande como piedras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Líquida como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Oscura como carbón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Fina y semejante a escarcha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era la sustancia que apareció al evaporarse el rocío?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dio Israel al pan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Gomer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16:15,31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Maná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Israel al pan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16:15,31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desierto de Sin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desierto llegó Israel entre Elim y Sinaí?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medida debía recogerse por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efa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talento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gomer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siclo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gomer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medida debía recogerse por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ocurría al medir lo recogido?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Todos tenían cantidades diferentes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los ancianos tenían suficiente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mitad se perdía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No sobraba al que juntó mucho ni faltaba al que juntó poco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No sobraba al que juntó mucho ni faltaba al que juntó poco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ocurría al medir lo recogido?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pasó con el maná guardado indebidamente hasta el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Criaba gusanos y olía mal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convertía en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multiplicaba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Permanecía fresco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Criaba gusanos y olía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pasó con el maná guardado indebidamente hasta el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le ocurría al maná cuando calentaba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endurecía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derretía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volvía 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convertía en rocío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derretía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ocurría al maná cuando calentaba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gomeres por persona recogieron el sexto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gomeres por persona recogieron el sexto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¿Contra quiénes murmuró la congregación?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Josué y Caleb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Moisés y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Jetro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Contra las parteras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el maná guardado del sexto al séptimo día no se dañaba?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lo cocinaban con miel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Aarón lo bendecía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lo guardaban al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 provisión para el sábado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era provisión para el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el maná guardado del sexto al séptimo día no se dañaba?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encontraron quienes salieron a recoger en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porción doble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Codornices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gomer por persona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encontraron quienes salieron a recoger en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el pueblo el séptimo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Marchó hacia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Reposó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Recogió maná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Ofreció el cordero pascual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Reposó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el pueblo el séptimo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describe el aspecto y sabor del maná?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Rojo y amargo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Negro y salado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Blanco como semilla de cilantro y con sabor a hojuelas con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Verde y ácido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Blanco como semilla de cilantro y con sabor a hojuelas con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describe el aspecto y sabor del maná?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¿Durante cuántos años comió Israel maná?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Cuatrocientos treinta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¿Durante cuántos años comió Israel maná?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Contra Moisés y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¿Contra quiénes murmuró la congregación?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16: Dios envía maná y codornices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recordaba el pueblo de Egipto al tener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ciudades de almacenamiento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pozos del Nilo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ollas de carne y el pan abundante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carros de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ollas de carne y el pan abundante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recordaba el pueblo de Egipto al tener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prometió Dios hacer llover desde 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Granizo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hacer llover desde 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16: Dios envía maná y codornices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