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15: El cántico de Moisés y las aguas de Mara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descendieron los egipcios a lo profundo?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una piedra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una pluma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arena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hojas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una piedra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descendieron los egipcios a lo profundo?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quebrantó la diestra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vara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enemigo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columna de nube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enemigo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quebrantó la diestra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el viento enviado por Dios con los egipcios?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llevó a Gosén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Secó sus carros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mar los cubrió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condujo a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mar los cubrió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el viento enviado por Dios con los egipcios?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qué metal compara el cántico el hundimiento de los egipcios?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plomo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plomo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metal compara el cántico el hundimiento de los egipcios?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pregunta resalta la santidad incomparable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¿Quién como tú entre los dioses?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¿Dónde está Faraón?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¿Quién cruzará el desierto?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¿Cuándo llegaremos a Canaán?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¿Quién como tú entre los dioses?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pregunta resalta la santidad incomparable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cantaron Moisés y los israelitas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arrojó al caballo y al jinete en el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llegaron a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recibieron el maná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vencieron a Amalec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qué condujo Dios al pueblo que había redimido?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carros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misericordia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temor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riquezas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misericordia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condujo Dios al pueblo que había redimido?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pueblos se turbarían al oír la liberación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Egipto solamente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Madián y Asiria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Filisteos, Edom, Moab y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Babilonia y Persia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15:14-16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Filisteos, Edom, Moab y Canaán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pueblos se turbarían al oír la liberación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15:14-16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¿Hasta cuándo afirma el cántico que reinará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Durante cuarenta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Hasta llegar a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Mientras viva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siempre jamás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siempre jamás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¿Hasta cuándo afirma el cántico que reinará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tomó un pandero y dirigió a las mujeres?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Miriam la profetisa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Séfora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Jocabed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Elisabet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Miriam la profetisa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tomó un pandero y dirigió a las mujeres?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instrumentos llevaban las mujeres?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Trompetas 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Panderos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Arpas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Campanas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Panderos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instrumentos llevaban las mujeres?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arrojó al caballo y al jinete en el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cantaron Moisés y los israelitas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días anduvieron por el desierto sin encontrar agua?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días anduvieron por el desierto sin encontrar agua?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no podían beber el agua de Mara?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se había vuelto sangre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estaba congelada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Faraón la había cerrado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era amarga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era amarga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no podían beber el agua de Mara?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el pueblo al no poder beber el agua?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Murmuró contra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Regresó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Atacó a Amalec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Construyó un pozo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Murmuró contra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el pueblo al no poder beber el agua?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mostró Dios a Moisés para endulzar las aguas?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piedra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árbol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vara nueva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fuente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árbol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mostró Dios a Moisés para endulzar las aguas?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nombre de Dios se declara en relación con la salud?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SEÑOR mi Bandera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Dios de los ejércitos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SEÑOR tu Sanador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Rey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SEÑOR tu Sanador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de Dios se declara en relación con la salud?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describe el cántico al SEÑOR en relación con la salvación?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rey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fortaleza, canción y salvación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nube sin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río en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lugar llegaron después de Mara?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Refidim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Sucot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Etam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lugar llegaron después de Mara?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¿Cuántas fuentes de agua había en Elim?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Setenta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fuentes de agua había en Elim?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¿Cuántas palmeras había en Elim?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Setenta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Ciento 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Setenta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palmeras había en Elim?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15: El cántico de Moisés y las aguas de Mara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fortaleza, canción y salvación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describe el cántico al SEÑOR en relación con la salvación?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título guerrero da el cántico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Capitán de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Príncipe de 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Varón de guerra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Juez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Varón de guerra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título guerrero da el cántico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fueron hundidos los mejores capitanes de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río Nilo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Gosén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desierto de Shur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Mar Rojo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el Mar Rojo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fueron hundidos los mejores capitanes de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15: El cántico de Moisés y las aguas de Mara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