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15: El cántico de Moisés y las aguas de Mara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descendieron los egipcios a lo profundo?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una pluma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arena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hojas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una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descendieron los egipcios a lo profundo?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quebrantó la diestra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vara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enemigo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columna de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quebrantó la diestra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viento enviado por Dios con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llevó a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Secó sus carros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los cubrió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condujo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mar los cubrió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viento enviado por Dios con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metal compara el cántico el hundimiento de los egipcios?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plomo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plomo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metal compara el cántico el hundimiento de los egipcios?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pregunta resalta la santidad incomparable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¿Quién como tú entre los dioses?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¿Dónde está Faraón?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¿Quién cruzará el desierto?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¿Cuándo llegaremos a Canaán?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¿Quién como tú entre los dioses?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pregunta resalta la santidad incomparable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cantaron Moisés y los israelitas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arrojó al caballo y al jinete en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llegaron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recibieron el 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vencieron a 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condujo Dios al pueblo que había redimido?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condujo Dios al pueblo que había redimido?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pueblos se turbarían al oír la liberación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 solamente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Madián y 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Filisteos, Edom, Moab y 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Babilonia y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Filisteos, Edom, Moab y Canaán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pueblos se turbarían al oír la liberación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cuándo afirma el cántico que reinará 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llegar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Mientras viva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siempre jamás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siempre jamás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cuándo afirma el cántico que reinará 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tomó un pandero y dirigió a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Miriam la profetisa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Séfora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Jocabed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Miriam la profetisa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tomó un pandero y dirigió a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instrumentos llevaban las mujeres?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Trompetas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Arpas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Campanas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Panderos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llevaban las mujeres?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arrojó al caballo y al jinete en 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cantaron Moisés y los israelitas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días anduvieron por el desierto sin encontrar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días anduvieron por el desierto sin encontrar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no podían beber el agua de Mara?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se había vuelto 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estaba congelada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Faraón la había cerrado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 amarga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 amarga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no podían beber el agua de Mara?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pueblo al no poder beber el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Murmuró contra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Atacó a 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Construyó un pozo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Murmuró contra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pueblo al no poder beber el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mostró Dios a Moisés para endulzar las aguas?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árbol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vara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árbol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mostró Dios a Moisés para endulzar las aguas?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de Dios se declara en relación con la salud?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mi Bandera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Dios de los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 tu Sanador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SEÑOR tu Sanador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de Dios se declara en relación con la salud?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el cántico al SEÑOR en relación con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rey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fortaleza, canción y salvación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nube sin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Como río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lugar llegaron después de Mara?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Refidim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Sucot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llegaron después de Mara?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fuentes de agua había en Elim?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fuentes de agua había en Elim?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palmeras había en Elim?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palmeras había en Elim?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Éxodo 15: El cántico de Moisés y las aguas de Mara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Como fortaleza, canción y salvación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el cántico al SEÑOR en relación con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título guerrero da el cántico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Capitán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Príncipe de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Varón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Juez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Varón de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título guerrero da el cántico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fueron hundidos los mejores capitanes de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río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desierto de Shur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Mar Rojo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Mar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fueron hundidos los mejores capitanes de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15: El cántico de Moisés y las aguas de Mara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