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14: Faraón persigue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pensaría Faraón acerca de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estaban atrapados por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regresarían voluntariamente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dirigían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tenían un ejército poderoso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estaban atrapados por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pensaría Faraón acerca de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propósito cumpliría Dios mediante Faraón y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 riquezas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glorificado y mostrar que él es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Construir un nuevo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Establecer una alianza con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 glorificado y mostrar que él es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propósito cumpliría Dios mediante Faraón y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reaccionaron Faraón y sus servidores al saber que Israel había escapado?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Prepararon una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Lamentaron haberlos dejado marchar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Enviaron alimentos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Lamentaron haberlos dejado marchar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Faraón y sus servidores al saber que Israel había escapado?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carros escogidos llevó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carros escogidos llevó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fuerzas acompañaron a Faraón en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Carros, caballería y todo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soldados a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seiscientos jinetes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Carros, caballería y todo su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fuerzas acompañaron a Faraón en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dio el Señor instrucciones para establecer el campamento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alcanzaron los egipcios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 de 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puertas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alcanzaron los egipcios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israelitas al ver que los egipcios se acercaban?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Prepararon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Regresaron voluntariamente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Tuvieron miedo y clamaron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escondieron en las montañas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Tuvieron miedo y clamaron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israelitas al ver que los egipcios se acercaban?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mencionaron los israelitas cuando reclamaron contra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falta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ausencia de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riquezas dejadas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sepulcros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sepulcros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mencionaron los israelitas cuando reclamaron contra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dijeron que habría sido mejor para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Continuar sirviendo a 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a la tierra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Permanecer junto al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Esperar a Faraón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Continuar sirviendo a los egipcios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dijeron que habría sido mejor para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Moisés primero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Preparen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tengan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Regresen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Construyan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tengan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Moisés primero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dio el Señor instrucciones para establecer el campamento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presenciaría el pueblo si permanecía firme?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derrota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regreso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salvación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llegada de otro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salvación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presenciaría el pueblo si permanecía firme?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Moisés acerca de los egipcios que estaban viendo?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convertirían en sus aliados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acompañarían por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Regresarían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Nunca volverían a 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Nunca volverían a verlos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Moisés acerca de los egipcios que estaban viendo?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pelearía por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pelearía por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el pueblo mientras el Señor peleaba por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Gritar con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Permanecer tranquilo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Correr hacia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 los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Permanecer tranquilo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el pueblo mientras el Señor peleaba por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14: Faraón persigue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¿Delante de qué lugar debía acampar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Migdol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Pi-hahirot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Ramesés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Pi-hahirot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¿Delante de qué lugar debía acampar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¿Entre qué lugares se encontraba el sitio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Egipto y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el Jordán y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Migdol y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Sinaí y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Entre Migdol y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¿Entre qué lugares se encontraba el sitio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¿Frente a qué lugar debían acampar junto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Refidim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Baal-zefón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Baal-zefón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¿Frente a qué lugar debían acampar junto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14: Faraón persigue a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