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14: Dios abre el Mar Rojo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se trasladó desde el frente hasta la parte posterior del campamento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ángel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trasladó desde el frente hasta la parte posterior del campamento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otro elemento se movió detrás del campamento israelita?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columna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columna de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tienda de reunión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columna de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elemento se movió detrás del campamento israelita?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colocó la columna de nube?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Delante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 los egipcios y los israelitas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Entre los egipcios y los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colocó la columna de nube?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efecto tuvo la columna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 luz a ambos campamentos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Produjo una tormenta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Ocultó a los egipcios del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 oscuridad a los egipcios y luz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 oscuridad a los egipcios y luz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efecto tuvo la columna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utilizó Dios para hacer retroceder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fuerte viento oriental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terremoto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lluvia intensa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columna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fuerte viento oriental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utilizó Dios para hacer retroceder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dio Dios a los israelitas cuando estaban frente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marcharan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regresaran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esperaran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construyeran barcos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sopló el viento sobre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unos minutos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Durante toda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sopló el viento sobre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estaban las aguas mientras Israel cruzaba?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gran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lluvia alrededor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muros a la derecha y a la izquierda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pequeños arroyos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muros a la derecha y a la izquierda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las aguas mientras Israel cruzaba?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entraron en el mar detrás de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madianitas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hombres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egipcios con sus carros y caballería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egipcios con sus carros y caballería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entraron en el mar detrás de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miró el Señor hacia el campamento egipcio?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vigilia de la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Antes de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ponerse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la vigilia 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miró el Señor hacia el campamento egipcio?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Dios con el campamento de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fortaleció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confundió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hizo regresar 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escondió con una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confundió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Dios con el campamento de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marcharan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Dios a los israelitas cuando estaban frente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sucedió con las ruedas de los carros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Comenzaron a girar más rápido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convirtieron en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atascaron y dificultaron su avance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utilizadas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atascaron y dificultaron su avance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las ruedas de los carros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reconocieron los egipcios durante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Moisés tenía un gran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Israel conocía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debían buscar otro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Señor peleaba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el Señor peleaba por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reconocieron los egipcios durante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recibió Moisés después de que Israel cruzó?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Extender nuevamente su mano 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Romper su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 al otro 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Encender una fogata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Extender nuevamente su mano sobre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recibió Moisés después de que Israel cruzó?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regresó el mar a su estado normal?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amanecer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regresó el mar a su estado normal?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integrantes del ejército de Faraón que entraron en el mar lograron permanecer?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mitad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integrantes del ejército de Faraón que entraron en el mar lograron permanecer?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levantar Moisés sobre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bandera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cruzaron los israelitas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barcos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las espaldas de sus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Caminando sobre terreno seco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Caminando sobre terreno seco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cruzaron los israelitas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salvó el Señor a Israel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madianitas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los egipcios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salvó el Señor a Israel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el pueblo al contemplar la obra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Pidió regresar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Temió al Señor y creyó en él y en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Escogió un nuevo líder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Construyó inmediatamente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Temió al Señor y creyó en él y en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el pueblo al contemplar la obra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14: Dios abre el Mar Rojo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levantar Moisés sobre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dónde entrarían los israelitas al atravesar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un puente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barcos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tierra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orilla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dónde entrarían los israelitas al atravesar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propósito cumpliría Dios con Faraón, sus carros y su caballería?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Hacerlos aliados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Llevarlos hasta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Devolverlos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Mostrar 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Mostrar su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propósito cumpliría Dios con Faraón, sus carros y su caballería?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14: Dios abre el Mar Rojo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