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13: Los primogénitos y la columna de nube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describe la tierra prometida?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tierra que fluye leche y miel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tierra sin habitantes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isla fértil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tierra que fluye leche y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describe la tierra prometida?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fiesta se celebraría el séptimo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Fiesta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Fiesta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Día de cosecha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Día de los primogénitos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Fiesta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fiesta se celebraría el séptimo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 debía verse durante los siete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Levadura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Levadura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debía verse durante los siete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explicar los padres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Cómo fabricar ladrillos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vida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historia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que el SEÑOR hizo al sacarlos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que el SEÑOR hizo al sacarlos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explicar los padres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permanecer en la boca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ley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nombre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cántico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lengua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ley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permanecer en la boca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declaró Dios que le pertenecían?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todos los primogénitos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a los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todos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a los pastores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frecuencia guardarían este servicio?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Cada 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Cada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sola vez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Cada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Cada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frecuencia guardarían este servicio?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animales primogénitos machos serían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las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Únicamente los bueyes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que abrieran matriz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animales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que abrieran matriz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animales primogénitos machos serían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debía redimirse el primogénito de un asno?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paloma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becerro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un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debía redimirse el primogénito de un asno?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hacerse si no se redimía el primogénito del asno?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Quebrarle el cuello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Liberarlo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Entregarlo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Venderlo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Quebrarle el cuello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hacerse si no se redimía el primogénito del asno?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primogénitos humanos debían ser redimidos?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13:13-15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primogénitos humanos debían ser redimidos?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13:13-15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todos los primogénitos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declaró Dios que le pertenecían?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no llevó Dios al pueblo por el camino de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el camino estaba inundado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Faraón lo pidió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no regresara a Egipto al ver 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no tenían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que no regresara a Egipto al ver la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no llevó Dios al pueblo por el camino de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camino condujo Dios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costa filistea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desierto hacia el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el desierto hacia el Mar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camino condujo Dios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llevó Moisés consigo al salir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huesos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trono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vara de Aarón solamente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tablas de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huesos de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llevó Moisés consigo al salir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acampó Israel después de salir de Sucot?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Refidim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Etam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Mara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Etam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acampó Israel después de salir de Sucot?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guiaba el SEÑOR al pueblo durante 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estrella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ángel visible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columna de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columna de humo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una columna de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guiaba el SEÑOR al pueblo durante 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día debía recordar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nacimiento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día de su salida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llegada 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primera plaga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alumbraba Dios el camino durante 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la luna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antorchas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relámpagos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columna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una columna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alumbraba Dios el camino durante 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13: Los primogénitos y la columna de nube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día de su salida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día debía recordar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poder dijo Moisés que Dios los había sacado?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carros de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ayuda de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mano fuerte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riquezas egipcias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mano fuerte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poder dijo Moisés que Dios los había sacado?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mes salió Israel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Tisri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mes salió Israel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13: Los primogénitos y la columna de nube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