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13: Los primogénitos y la columna de nube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describe la tierra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tierra que fluye leche y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tierra sin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isla fértil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tierra que fluye leche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describe la tierra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fiesta se celebraría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Fiesta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Fiesta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Día de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Día de los primogénitos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Fiesta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fiesta se celebraría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 verse durante los siete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verse durante los siete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explicar los padres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Cómo fabricar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vida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historia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el SEÑOR hizo al sacarlos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que el SEÑOR hizo al sacarlos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explicar los padres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permanecer en la boca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nombre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cántico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lengua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ley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permanecer en la boca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declaró Dios que le pertenecían?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todos los primogénitos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a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todos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a los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frecuencia guardarían este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sola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Cada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guardarían este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animales primogénitos machos serían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los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que abrieran matriz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animales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que abrieran matriz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animales primogénitos machos serían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debía redimirse el primogénito de un asno?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redimirse el primogénito de un asno?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hacerse si no se redimía el primogénito del asno?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Quebrarle el cuello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Liberarlo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Quebrarle el cuello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si no se redimía el primogénito del asno?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primogénitos humanos debían ser redimidos?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primogénitos humanos debían ser redimidos?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todos los primogénitos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declaró Dios que le pertenecían?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llevó Dios al pueblo por el camino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camino estaba inundado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Faraón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regresara a Egipto al ver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tenían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Para que no regresara a Egipto al ver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llevó Dios al pueblo por el camino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camino condujo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costa filistea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desierto hacia 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el desierto hacia 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camino condujo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llevó Moisés consigo al salir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huesos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trono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 de Aarón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tablas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huesos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Moisés consigo al salir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acampó Israel después de salir de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acampó Israel después de salir de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guiaba el SEÑOR al pueblo durante 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ángel visible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columna de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columna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una columna de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guiaba el SEÑOR al pueblo durante 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día debía recordar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nacimiento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de su salida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llegada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alumbraba Dios el camino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antorchas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columna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una columna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alumbraba Dios el camino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13: Los primogénitos y la columna de nube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día de su salida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día debía recordar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poder dijo Moisés que Dios los había sacado?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carros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ayuda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mano fuerte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riquezas egipcias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mano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poder dijo Moisés que Dios los había sacado?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mes salió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Tisri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salió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13: Los primogénitos y la columna de nube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